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diagrams/data6.xml" ContentType="application/vnd.openxmlformats-officedocument.drawingml.diagramData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diagrams/colors8.xml" ContentType="application/vnd.openxmlformats-officedocument.drawingml.diagramColor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3.xml" ContentType="application/vnd.openxmlformats-officedocument.presentationml.notesSlide+xml"/>
  <Default Extension="png" ContentType="image/png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diagrams/layout8.xml" ContentType="application/vnd.openxmlformats-officedocument.drawingml.diagramLayout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diagrams/layout6.xml" ContentType="application/vnd.openxmlformats-officedocument.drawingml.diagramLayout+xml"/>
  <Override PartName="/ppt/notesSlides/notesSlide4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diagrams/layout4.xml" ContentType="application/vnd.openxmlformats-officedocument.drawingml.diagramLayout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diagrams/data7.xml" ContentType="application/vnd.openxmlformats-officedocument.drawingml.diagramData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diagrams/colors7.xml" ContentType="application/vnd.openxmlformats-officedocument.drawingml.diagramColors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quickStyle6.xml" ContentType="application/vnd.openxmlformats-officedocument.drawingml.diagramStyl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notesSlides/notesSlide21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colors6.xml" ContentType="application/vnd.openxmlformats-officedocument.drawingml.diagramColors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0"/>
  </p:notesMasterIdLst>
  <p:sldIdLst>
    <p:sldId id="256" r:id="rId2"/>
    <p:sldId id="307" r:id="rId3"/>
    <p:sldId id="260" r:id="rId4"/>
    <p:sldId id="341" r:id="rId5"/>
    <p:sldId id="340" r:id="rId6"/>
    <p:sldId id="338" r:id="rId7"/>
    <p:sldId id="348" r:id="rId8"/>
    <p:sldId id="392" r:id="rId9"/>
    <p:sldId id="379" r:id="rId10"/>
    <p:sldId id="380" r:id="rId11"/>
    <p:sldId id="386" r:id="rId12"/>
    <p:sldId id="388" r:id="rId13"/>
    <p:sldId id="393" r:id="rId14"/>
    <p:sldId id="387" r:id="rId15"/>
    <p:sldId id="375" r:id="rId16"/>
    <p:sldId id="390" r:id="rId17"/>
    <p:sldId id="389" r:id="rId18"/>
    <p:sldId id="383" r:id="rId19"/>
    <p:sldId id="397" r:id="rId20"/>
    <p:sldId id="382" r:id="rId21"/>
    <p:sldId id="361" r:id="rId22"/>
    <p:sldId id="400" r:id="rId23"/>
    <p:sldId id="401" r:id="rId24"/>
    <p:sldId id="402" r:id="rId25"/>
    <p:sldId id="403" r:id="rId26"/>
    <p:sldId id="394" r:id="rId27"/>
    <p:sldId id="404" r:id="rId28"/>
    <p:sldId id="395" r:id="rId29"/>
    <p:sldId id="396" r:id="rId30"/>
    <p:sldId id="381" r:id="rId31"/>
    <p:sldId id="398" r:id="rId32"/>
    <p:sldId id="350" r:id="rId33"/>
    <p:sldId id="347" r:id="rId34"/>
    <p:sldId id="364" r:id="rId35"/>
    <p:sldId id="352" r:id="rId36"/>
    <p:sldId id="366" r:id="rId37"/>
    <p:sldId id="367" r:id="rId38"/>
    <p:sldId id="358" r:id="rId39"/>
    <p:sldId id="360" r:id="rId40"/>
    <p:sldId id="365" r:id="rId41"/>
    <p:sldId id="359" r:id="rId42"/>
    <p:sldId id="368" r:id="rId43"/>
    <p:sldId id="369" r:id="rId44"/>
    <p:sldId id="363" r:id="rId45"/>
    <p:sldId id="344" r:id="rId46"/>
    <p:sldId id="277" r:id="rId47"/>
    <p:sldId id="327" r:id="rId48"/>
    <p:sldId id="309" r:id="rId4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6C0A"/>
    <a:srgbClr val="FFCC00"/>
    <a:srgbClr val="FFFF66"/>
    <a:srgbClr val="CCCC00"/>
    <a:srgbClr val="CCFF33"/>
    <a:srgbClr val="99CC00"/>
    <a:srgbClr val="0D0D0D"/>
    <a:srgbClr val="CCFF66"/>
    <a:srgbClr val="000000"/>
    <a:srgbClr val="24B311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67" autoAdjust="0"/>
    <p:restoredTop sz="91333" autoAdjust="0"/>
  </p:normalViewPr>
  <p:slideViewPr>
    <p:cSldViewPr>
      <p:cViewPr varScale="1">
        <p:scale>
          <a:sx n="102" d="100"/>
          <a:sy n="102" d="100"/>
        </p:scale>
        <p:origin x="-65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AA8155-1476-477A-A0D4-D66E9BF570A0}" type="doc">
      <dgm:prSet loTypeId="urn:microsoft.com/office/officeart/2005/8/layout/cycle2" loCatId="cycle" qsTypeId="urn:microsoft.com/office/officeart/2005/8/quickstyle/3d6" qsCatId="3D" csTypeId="urn:microsoft.com/office/officeart/2005/8/colors/accent1_2" csCatId="accent1" phldr="1"/>
      <dgm:spPr>
        <a:scene3d>
          <a:camera prst="orthographicFront" zoom="92000"/>
          <a:lightRig rig="balanced" dir="t">
            <a:rot lat="0" lon="0" rev="12700000"/>
          </a:lightRig>
        </a:scene3d>
      </dgm:spPr>
      <dgm:t>
        <a:bodyPr/>
        <a:lstStyle/>
        <a:p>
          <a:endParaRPr lang="pt-BR"/>
        </a:p>
      </dgm:t>
    </dgm:pt>
    <dgm:pt modelId="{6AB57945-21FE-4DAA-9267-768B26F159C8}">
      <dgm:prSet phldrT="[Text]" custT="1"/>
      <dgm:spPr>
        <a:ln>
          <a:noFill/>
        </a:ln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1</a:t>
          </a:r>
        </a:p>
        <a:p>
          <a:pPr>
            <a:lnSpc>
              <a:spcPct val="50000"/>
            </a:lnSpc>
          </a:pPr>
          <a:r>
            <a:rPr lang="pt-BR" sz="2400" dirty="0" smtClean="0"/>
            <a:t>Analisar</a:t>
          </a:r>
          <a:endParaRPr lang="pt-BR" sz="2400" dirty="0"/>
        </a:p>
      </dgm:t>
    </dgm:pt>
    <dgm:pt modelId="{E6294A2C-45CD-4992-A707-B843D657F48C}" type="parTrans" cxnId="{327226B9-CD36-4C85-B98A-89236B2FB0F3}">
      <dgm:prSet/>
      <dgm:spPr/>
      <dgm:t>
        <a:bodyPr/>
        <a:lstStyle/>
        <a:p>
          <a:endParaRPr lang="pt-BR" sz="1800"/>
        </a:p>
      </dgm:t>
    </dgm:pt>
    <dgm:pt modelId="{1C746CA6-E401-45F5-93DF-FBD67BC4341E}" type="sibTrans" cxnId="{327226B9-CD36-4C85-B98A-89236B2FB0F3}">
      <dgm:prSet custT="1"/>
      <dgm:spPr/>
      <dgm:t>
        <a:bodyPr/>
        <a:lstStyle/>
        <a:p>
          <a:endParaRPr lang="pt-BR" sz="1800"/>
        </a:p>
      </dgm:t>
    </dgm:pt>
    <dgm:pt modelId="{77B7AA5D-1BAE-42CC-95E8-BC4BF3625DC5}">
      <dgm:prSet phldrT="[Text]" custT="1"/>
      <dgm:spPr>
        <a:solidFill>
          <a:srgbClr val="C00000"/>
        </a:solidFill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2</a:t>
          </a:r>
        </a:p>
        <a:p>
          <a:pPr>
            <a:lnSpc>
              <a:spcPct val="50000"/>
            </a:lnSpc>
          </a:pPr>
          <a:r>
            <a:rPr lang="pt-BR" sz="2400" dirty="0" smtClean="0"/>
            <a:t>Fazer</a:t>
          </a:r>
          <a:endParaRPr lang="pt-BR" sz="2400" dirty="0"/>
        </a:p>
      </dgm:t>
    </dgm:pt>
    <dgm:pt modelId="{CFE6635D-D486-4C0C-94B5-9F8C0468A774}" type="parTrans" cxnId="{E8F506CB-B501-4D64-88B0-AC5A528D2D91}">
      <dgm:prSet/>
      <dgm:spPr/>
      <dgm:t>
        <a:bodyPr/>
        <a:lstStyle/>
        <a:p>
          <a:endParaRPr lang="pt-BR" sz="1800"/>
        </a:p>
      </dgm:t>
    </dgm:pt>
    <dgm:pt modelId="{E87B7443-DA89-46D7-8D0F-6C1FC7607CEC}" type="sibTrans" cxnId="{E8F506CB-B501-4D64-88B0-AC5A528D2D91}">
      <dgm:prSet custT="1"/>
      <dgm:spPr/>
      <dgm:t>
        <a:bodyPr/>
        <a:lstStyle/>
        <a:p>
          <a:endParaRPr lang="pt-BR" sz="1800"/>
        </a:p>
      </dgm:t>
    </dgm:pt>
    <dgm:pt modelId="{EE59802F-1273-4CBC-BF35-501DD204D45E}">
      <dgm:prSet phldrT="[Text]" custT="1"/>
      <dgm:spPr>
        <a:solidFill>
          <a:srgbClr val="92D050"/>
        </a:solidFill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3</a:t>
          </a:r>
        </a:p>
        <a:p>
          <a:pPr>
            <a:lnSpc>
              <a:spcPct val="50000"/>
            </a:lnSpc>
          </a:pPr>
          <a:r>
            <a:rPr lang="pt-BR" sz="2400" dirty="0" smtClean="0"/>
            <a:t>Avaliar</a:t>
          </a:r>
          <a:endParaRPr lang="pt-BR" sz="2400" dirty="0"/>
        </a:p>
      </dgm:t>
    </dgm:pt>
    <dgm:pt modelId="{944BA554-EAC1-4CD5-946D-E8C22F38C592}" type="parTrans" cxnId="{0911D8B3-4DD3-45FC-9AD4-02165050BC27}">
      <dgm:prSet/>
      <dgm:spPr/>
      <dgm:t>
        <a:bodyPr/>
        <a:lstStyle/>
        <a:p>
          <a:endParaRPr lang="pt-BR" sz="1800"/>
        </a:p>
      </dgm:t>
    </dgm:pt>
    <dgm:pt modelId="{A58ABFC4-AAC2-45EE-B853-4519F882AC60}" type="sibTrans" cxnId="{0911D8B3-4DD3-45FC-9AD4-02165050BC27}">
      <dgm:prSet custT="1"/>
      <dgm:spPr/>
      <dgm:t>
        <a:bodyPr/>
        <a:lstStyle/>
        <a:p>
          <a:endParaRPr lang="pt-BR" sz="1800"/>
        </a:p>
      </dgm:t>
    </dgm:pt>
    <dgm:pt modelId="{80E5F765-8025-4925-B173-12DEA301D2D0}" type="pres">
      <dgm:prSet presAssocID="{59AA8155-1476-477A-A0D4-D66E9BF570A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D858CC63-FDA9-41B5-9BCA-E3B9BD08E6F8}" type="pres">
      <dgm:prSet presAssocID="{6AB57945-21FE-4DAA-9267-768B26F159C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E5CA4AB-B725-4832-A340-491C2A5BFE80}" type="pres">
      <dgm:prSet presAssocID="{1C746CA6-E401-45F5-93DF-FBD67BC4341E}" presName="sibTrans" presStyleLbl="sibTrans2D1" presStyleIdx="0" presStyleCnt="3"/>
      <dgm:spPr/>
      <dgm:t>
        <a:bodyPr/>
        <a:lstStyle/>
        <a:p>
          <a:endParaRPr lang="pt-BR"/>
        </a:p>
      </dgm:t>
    </dgm:pt>
    <dgm:pt modelId="{91B85A1E-F11D-439A-ABF6-94584336FE97}" type="pres">
      <dgm:prSet presAssocID="{1C746CA6-E401-45F5-93DF-FBD67BC4341E}" presName="connectorText" presStyleLbl="sibTrans2D1" presStyleIdx="0" presStyleCnt="3"/>
      <dgm:spPr/>
      <dgm:t>
        <a:bodyPr/>
        <a:lstStyle/>
        <a:p>
          <a:endParaRPr lang="pt-BR"/>
        </a:p>
      </dgm:t>
    </dgm:pt>
    <dgm:pt modelId="{A0796FFE-2FFC-4350-AAFC-0721538956C7}" type="pres">
      <dgm:prSet presAssocID="{77B7AA5D-1BAE-42CC-95E8-BC4BF3625DC5}" presName="node" presStyleLbl="node1" presStyleIdx="1" presStyleCnt="3" custRadScaleRad="100738" custRadScaleInc="-40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41BA88B-D09A-4C67-A21F-80E557512446}" type="pres">
      <dgm:prSet presAssocID="{E87B7443-DA89-46D7-8D0F-6C1FC7607CEC}" presName="sibTrans" presStyleLbl="sibTrans2D1" presStyleIdx="1" presStyleCnt="3"/>
      <dgm:spPr/>
      <dgm:t>
        <a:bodyPr/>
        <a:lstStyle/>
        <a:p>
          <a:endParaRPr lang="pt-BR"/>
        </a:p>
      </dgm:t>
    </dgm:pt>
    <dgm:pt modelId="{53AB4AD5-A91F-4291-A4D0-400A7C74566A}" type="pres">
      <dgm:prSet presAssocID="{E87B7443-DA89-46D7-8D0F-6C1FC7607CEC}" presName="connectorText" presStyleLbl="sibTrans2D1" presStyleIdx="1" presStyleCnt="3"/>
      <dgm:spPr/>
      <dgm:t>
        <a:bodyPr/>
        <a:lstStyle/>
        <a:p>
          <a:endParaRPr lang="pt-BR"/>
        </a:p>
      </dgm:t>
    </dgm:pt>
    <dgm:pt modelId="{CDF8E9C6-2A98-4F42-9BB1-17609B27AF5A}" type="pres">
      <dgm:prSet presAssocID="{EE59802F-1273-4CBC-BF35-501DD204D45E}" presName="node" presStyleLbl="node1" presStyleIdx="2" presStyleCnt="3" custRadScaleRad="100738" custRadScaleInc="40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199CF01-4175-469D-A610-F8A51354E279}" type="pres">
      <dgm:prSet presAssocID="{A58ABFC4-AAC2-45EE-B853-4519F882AC60}" presName="sibTrans" presStyleLbl="sibTrans2D1" presStyleIdx="2" presStyleCnt="3"/>
      <dgm:spPr/>
      <dgm:t>
        <a:bodyPr/>
        <a:lstStyle/>
        <a:p>
          <a:endParaRPr lang="pt-BR"/>
        </a:p>
      </dgm:t>
    </dgm:pt>
    <dgm:pt modelId="{D0EA0D1C-DC38-446D-B7A9-00CA0B700E95}" type="pres">
      <dgm:prSet presAssocID="{A58ABFC4-AAC2-45EE-B853-4519F882AC60}" presName="connectorText" presStyleLbl="sibTrans2D1" presStyleIdx="2" presStyleCnt="3"/>
      <dgm:spPr/>
      <dgm:t>
        <a:bodyPr/>
        <a:lstStyle/>
        <a:p>
          <a:endParaRPr lang="pt-BR"/>
        </a:p>
      </dgm:t>
    </dgm:pt>
  </dgm:ptLst>
  <dgm:cxnLst>
    <dgm:cxn modelId="{0911D8B3-4DD3-45FC-9AD4-02165050BC27}" srcId="{59AA8155-1476-477A-A0D4-D66E9BF570A0}" destId="{EE59802F-1273-4CBC-BF35-501DD204D45E}" srcOrd="2" destOrd="0" parTransId="{944BA554-EAC1-4CD5-946D-E8C22F38C592}" sibTransId="{A58ABFC4-AAC2-45EE-B853-4519F882AC60}"/>
    <dgm:cxn modelId="{DB8732E1-D22E-4D0E-A63C-CA9FFD05A087}" type="presOf" srcId="{E87B7443-DA89-46D7-8D0F-6C1FC7607CEC}" destId="{D41BA88B-D09A-4C67-A21F-80E557512446}" srcOrd="0" destOrd="0" presId="urn:microsoft.com/office/officeart/2005/8/layout/cycle2"/>
    <dgm:cxn modelId="{2AA63EB6-6907-475D-80BB-9DE173A9CCF0}" type="presOf" srcId="{A58ABFC4-AAC2-45EE-B853-4519F882AC60}" destId="{5199CF01-4175-469D-A610-F8A51354E279}" srcOrd="0" destOrd="0" presId="urn:microsoft.com/office/officeart/2005/8/layout/cycle2"/>
    <dgm:cxn modelId="{327226B9-CD36-4C85-B98A-89236B2FB0F3}" srcId="{59AA8155-1476-477A-A0D4-D66E9BF570A0}" destId="{6AB57945-21FE-4DAA-9267-768B26F159C8}" srcOrd="0" destOrd="0" parTransId="{E6294A2C-45CD-4992-A707-B843D657F48C}" sibTransId="{1C746CA6-E401-45F5-93DF-FBD67BC4341E}"/>
    <dgm:cxn modelId="{7D8B8853-5541-4B8A-9DA4-0FC893364317}" type="presOf" srcId="{1C746CA6-E401-45F5-93DF-FBD67BC4341E}" destId="{6E5CA4AB-B725-4832-A340-491C2A5BFE80}" srcOrd="0" destOrd="0" presId="urn:microsoft.com/office/officeart/2005/8/layout/cycle2"/>
    <dgm:cxn modelId="{3D749ECC-AE77-4437-91F3-71EAC69FD5D6}" type="presOf" srcId="{1C746CA6-E401-45F5-93DF-FBD67BC4341E}" destId="{91B85A1E-F11D-439A-ABF6-94584336FE97}" srcOrd="1" destOrd="0" presId="urn:microsoft.com/office/officeart/2005/8/layout/cycle2"/>
    <dgm:cxn modelId="{FE4FF29D-D626-4076-AB51-581A670F4A34}" type="presOf" srcId="{A58ABFC4-AAC2-45EE-B853-4519F882AC60}" destId="{D0EA0D1C-DC38-446D-B7A9-00CA0B700E95}" srcOrd="1" destOrd="0" presId="urn:microsoft.com/office/officeart/2005/8/layout/cycle2"/>
    <dgm:cxn modelId="{B5B5F6D2-55EE-4DAF-B2C8-2E7D8712351E}" type="presOf" srcId="{E87B7443-DA89-46D7-8D0F-6C1FC7607CEC}" destId="{53AB4AD5-A91F-4291-A4D0-400A7C74566A}" srcOrd="1" destOrd="0" presId="urn:microsoft.com/office/officeart/2005/8/layout/cycle2"/>
    <dgm:cxn modelId="{B00EAB1C-8A18-4665-963C-51E4AA0E82AE}" type="presOf" srcId="{6AB57945-21FE-4DAA-9267-768B26F159C8}" destId="{D858CC63-FDA9-41B5-9BCA-E3B9BD08E6F8}" srcOrd="0" destOrd="0" presId="urn:microsoft.com/office/officeart/2005/8/layout/cycle2"/>
    <dgm:cxn modelId="{337CB01F-5C7D-4740-B03C-24A74E6B8AA6}" type="presOf" srcId="{77B7AA5D-1BAE-42CC-95E8-BC4BF3625DC5}" destId="{A0796FFE-2FFC-4350-AAFC-0721538956C7}" srcOrd="0" destOrd="0" presId="urn:microsoft.com/office/officeart/2005/8/layout/cycle2"/>
    <dgm:cxn modelId="{E8F506CB-B501-4D64-88B0-AC5A528D2D91}" srcId="{59AA8155-1476-477A-A0D4-D66E9BF570A0}" destId="{77B7AA5D-1BAE-42CC-95E8-BC4BF3625DC5}" srcOrd="1" destOrd="0" parTransId="{CFE6635D-D486-4C0C-94B5-9F8C0468A774}" sibTransId="{E87B7443-DA89-46D7-8D0F-6C1FC7607CEC}"/>
    <dgm:cxn modelId="{7540B235-76C3-49D5-A847-BF34FD769B0A}" type="presOf" srcId="{59AA8155-1476-477A-A0D4-D66E9BF570A0}" destId="{80E5F765-8025-4925-B173-12DEA301D2D0}" srcOrd="0" destOrd="0" presId="urn:microsoft.com/office/officeart/2005/8/layout/cycle2"/>
    <dgm:cxn modelId="{CEA3A991-FF89-4808-BB6D-14697EB65B83}" type="presOf" srcId="{EE59802F-1273-4CBC-BF35-501DD204D45E}" destId="{CDF8E9C6-2A98-4F42-9BB1-17609B27AF5A}" srcOrd="0" destOrd="0" presId="urn:microsoft.com/office/officeart/2005/8/layout/cycle2"/>
    <dgm:cxn modelId="{083CAFE2-6E79-4135-82F9-E92D901E8EE0}" type="presParOf" srcId="{80E5F765-8025-4925-B173-12DEA301D2D0}" destId="{D858CC63-FDA9-41B5-9BCA-E3B9BD08E6F8}" srcOrd="0" destOrd="0" presId="urn:microsoft.com/office/officeart/2005/8/layout/cycle2"/>
    <dgm:cxn modelId="{5D2682CA-A52A-4AE4-908D-0B5C2F75B64A}" type="presParOf" srcId="{80E5F765-8025-4925-B173-12DEA301D2D0}" destId="{6E5CA4AB-B725-4832-A340-491C2A5BFE80}" srcOrd="1" destOrd="0" presId="urn:microsoft.com/office/officeart/2005/8/layout/cycle2"/>
    <dgm:cxn modelId="{BA9FB72C-DD3E-4C87-AA15-10926EAF6617}" type="presParOf" srcId="{6E5CA4AB-B725-4832-A340-491C2A5BFE80}" destId="{91B85A1E-F11D-439A-ABF6-94584336FE97}" srcOrd="0" destOrd="0" presId="urn:microsoft.com/office/officeart/2005/8/layout/cycle2"/>
    <dgm:cxn modelId="{C357985F-48C6-4702-B1C4-CD7D78A412CA}" type="presParOf" srcId="{80E5F765-8025-4925-B173-12DEA301D2D0}" destId="{A0796FFE-2FFC-4350-AAFC-0721538956C7}" srcOrd="2" destOrd="0" presId="urn:microsoft.com/office/officeart/2005/8/layout/cycle2"/>
    <dgm:cxn modelId="{17F73933-4370-496F-8572-7E7BBAD7ADAD}" type="presParOf" srcId="{80E5F765-8025-4925-B173-12DEA301D2D0}" destId="{D41BA88B-D09A-4C67-A21F-80E557512446}" srcOrd="3" destOrd="0" presId="urn:microsoft.com/office/officeart/2005/8/layout/cycle2"/>
    <dgm:cxn modelId="{B925A8C2-9316-46A5-B06F-6EF35C39179C}" type="presParOf" srcId="{D41BA88B-D09A-4C67-A21F-80E557512446}" destId="{53AB4AD5-A91F-4291-A4D0-400A7C74566A}" srcOrd="0" destOrd="0" presId="urn:microsoft.com/office/officeart/2005/8/layout/cycle2"/>
    <dgm:cxn modelId="{111A9ED0-3BB3-428D-8BA7-0D3D2D1EA26A}" type="presParOf" srcId="{80E5F765-8025-4925-B173-12DEA301D2D0}" destId="{CDF8E9C6-2A98-4F42-9BB1-17609B27AF5A}" srcOrd="4" destOrd="0" presId="urn:microsoft.com/office/officeart/2005/8/layout/cycle2"/>
    <dgm:cxn modelId="{1F512B67-3609-4E11-9BBD-9B49FBF1BFC2}" type="presParOf" srcId="{80E5F765-8025-4925-B173-12DEA301D2D0}" destId="{5199CF01-4175-469D-A610-F8A51354E279}" srcOrd="5" destOrd="0" presId="urn:microsoft.com/office/officeart/2005/8/layout/cycle2"/>
    <dgm:cxn modelId="{142526C5-BD7C-4C4F-A8E6-B50AB777C8F9}" type="presParOf" srcId="{5199CF01-4175-469D-A610-F8A51354E279}" destId="{D0EA0D1C-DC38-446D-B7A9-00CA0B700E95}" srcOrd="0" destOrd="0" presId="urn:microsoft.com/office/officeart/2005/8/layout/cycle2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9AA8155-1476-477A-A0D4-D66E9BF570A0}" type="doc">
      <dgm:prSet loTypeId="urn:microsoft.com/office/officeart/2005/8/layout/cycle2" loCatId="cycle" qsTypeId="urn:microsoft.com/office/officeart/2005/8/quickstyle/3d6" qsCatId="3D" csTypeId="urn:microsoft.com/office/officeart/2005/8/colors/accent1_2" csCatId="accent1" phldr="1"/>
      <dgm:spPr>
        <a:scene3d>
          <a:camera prst="orthographicFront" zoom="92000"/>
          <a:lightRig rig="balanced" dir="t">
            <a:rot lat="0" lon="0" rev="12700000"/>
          </a:lightRig>
        </a:scene3d>
      </dgm:spPr>
      <dgm:t>
        <a:bodyPr/>
        <a:lstStyle/>
        <a:p>
          <a:endParaRPr lang="pt-BR"/>
        </a:p>
      </dgm:t>
    </dgm:pt>
    <dgm:pt modelId="{6AB57945-21FE-4DAA-9267-768B26F159C8}">
      <dgm:prSet phldrT="[Text]" custT="1"/>
      <dgm:spPr>
        <a:solidFill>
          <a:schemeClr val="bg1">
            <a:lumMod val="75000"/>
          </a:schemeClr>
        </a:solidFill>
        <a:ln w="76200">
          <a:noFill/>
        </a:ln>
        <a:effectLst/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1</a:t>
          </a:r>
        </a:p>
        <a:p>
          <a:pPr>
            <a:lnSpc>
              <a:spcPct val="50000"/>
            </a:lnSpc>
          </a:pPr>
          <a:r>
            <a:rPr lang="pt-BR" sz="2400" dirty="0" smtClean="0"/>
            <a:t>Analisar</a:t>
          </a:r>
          <a:endParaRPr lang="pt-BR" sz="2400" dirty="0"/>
        </a:p>
      </dgm:t>
    </dgm:pt>
    <dgm:pt modelId="{E6294A2C-45CD-4992-A707-B843D657F48C}" type="parTrans" cxnId="{327226B9-CD36-4C85-B98A-89236B2FB0F3}">
      <dgm:prSet/>
      <dgm:spPr/>
      <dgm:t>
        <a:bodyPr/>
        <a:lstStyle/>
        <a:p>
          <a:endParaRPr lang="pt-BR" sz="1800"/>
        </a:p>
      </dgm:t>
    </dgm:pt>
    <dgm:pt modelId="{1C746CA6-E401-45F5-93DF-FBD67BC4341E}" type="sibTrans" cxnId="{327226B9-CD36-4C85-B98A-89236B2FB0F3}">
      <dgm:prSet custT="1"/>
      <dgm:spPr/>
      <dgm:t>
        <a:bodyPr/>
        <a:lstStyle/>
        <a:p>
          <a:endParaRPr lang="pt-BR" sz="1800"/>
        </a:p>
      </dgm:t>
    </dgm:pt>
    <dgm:pt modelId="{77B7AA5D-1BAE-42CC-95E8-BC4BF3625DC5}">
      <dgm:prSet phldrT="[Text]" custT="1"/>
      <dgm:spPr>
        <a:solidFill>
          <a:srgbClr val="C00000"/>
        </a:solidFill>
        <a:ln w="76200">
          <a:solidFill>
            <a:srgbClr val="FFFF00"/>
          </a:solidFill>
        </a:ln>
        <a:effectLst>
          <a:glow rad="228600">
            <a:schemeClr val="bg1">
              <a:alpha val="40000"/>
            </a:schemeClr>
          </a:glow>
        </a:effectLst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2</a:t>
          </a:r>
        </a:p>
        <a:p>
          <a:pPr>
            <a:lnSpc>
              <a:spcPct val="50000"/>
            </a:lnSpc>
          </a:pPr>
          <a:r>
            <a:rPr lang="pt-BR" sz="2400" dirty="0" smtClean="0"/>
            <a:t>Fazer</a:t>
          </a:r>
          <a:endParaRPr lang="pt-BR" sz="2400" dirty="0"/>
        </a:p>
      </dgm:t>
    </dgm:pt>
    <dgm:pt modelId="{CFE6635D-D486-4C0C-94B5-9F8C0468A774}" type="parTrans" cxnId="{E8F506CB-B501-4D64-88B0-AC5A528D2D91}">
      <dgm:prSet/>
      <dgm:spPr/>
      <dgm:t>
        <a:bodyPr/>
        <a:lstStyle/>
        <a:p>
          <a:endParaRPr lang="pt-BR" sz="1800"/>
        </a:p>
      </dgm:t>
    </dgm:pt>
    <dgm:pt modelId="{E87B7443-DA89-46D7-8D0F-6C1FC7607CEC}" type="sibTrans" cxnId="{E8F506CB-B501-4D64-88B0-AC5A528D2D91}">
      <dgm:prSet custT="1"/>
      <dgm:spPr/>
      <dgm:t>
        <a:bodyPr/>
        <a:lstStyle/>
        <a:p>
          <a:endParaRPr lang="pt-BR" sz="1800"/>
        </a:p>
      </dgm:t>
    </dgm:pt>
    <dgm:pt modelId="{EE59802F-1273-4CBC-BF35-501DD204D45E}">
      <dgm:prSet phldrT="[Text]" custT="1"/>
      <dgm:spPr>
        <a:solidFill>
          <a:schemeClr val="bg1">
            <a:lumMod val="75000"/>
          </a:schemeClr>
        </a:solidFill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3</a:t>
          </a:r>
        </a:p>
        <a:p>
          <a:pPr>
            <a:lnSpc>
              <a:spcPct val="50000"/>
            </a:lnSpc>
          </a:pPr>
          <a:r>
            <a:rPr lang="pt-BR" sz="2400" dirty="0" smtClean="0"/>
            <a:t>Avaliar</a:t>
          </a:r>
          <a:endParaRPr lang="pt-BR" sz="2400" dirty="0"/>
        </a:p>
      </dgm:t>
    </dgm:pt>
    <dgm:pt modelId="{944BA554-EAC1-4CD5-946D-E8C22F38C592}" type="parTrans" cxnId="{0911D8B3-4DD3-45FC-9AD4-02165050BC27}">
      <dgm:prSet/>
      <dgm:spPr/>
      <dgm:t>
        <a:bodyPr/>
        <a:lstStyle/>
        <a:p>
          <a:endParaRPr lang="pt-BR" sz="1800"/>
        </a:p>
      </dgm:t>
    </dgm:pt>
    <dgm:pt modelId="{A58ABFC4-AAC2-45EE-B853-4519F882AC60}" type="sibTrans" cxnId="{0911D8B3-4DD3-45FC-9AD4-02165050BC27}">
      <dgm:prSet custT="1"/>
      <dgm:spPr/>
      <dgm:t>
        <a:bodyPr/>
        <a:lstStyle/>
        <a:p>
          <a:endParaRPr lang="pt-BR" sz="1800"/>
        </a:p>
      </dgm:t>
    </dgm:pt>
    <dgm:pt modelId="{80E5F765-8025-4925-B173-12DEA301D2D0}" type="pres">
      <dgm:prSet presAssocID="{59AA8155-1476-477A-A0D4-D66E9BF570A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D858CC63-FDA9-41B5-9BCA-E3B9BD08E6F8}" type="pres">
      <dgm:prSet presAssocID="{6AB57945-21FE-4DAA-9267-768B26F159C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E5CA4AB-B725-4832-A340-491C2A5BFE80}" type="pres">
      <dgm:prSet presAssocID="{1C746CA6-E401-45F5-93DF-FBD67BC4341E}" presName="sibTrans" presStyleLbl="sibTrans2D1" presStyleIdx="0" presStyleCnt="3"/>
      <dgm:spPr/>
      <dgm:t>
        <a:bodyPr/>
        <a:lstStyle/>
        <a:p>
          <a:endParaRPr lang="pt-BR"/>
        </a:p>
      </dgm:t>
    </dgm:pt>
    <dgm:pt modelId="{91B85A1E-F11D-439A-ABF6-94584336FE97}" type="pres">
      <dgm:prSet presAssocID="{1C746CA6-E401-45F5-93DF-FBD67BC4341E}" presName="connectorText" presStyleLbl="sibTrans2D1" presStyleIdx="0" presStyleCnt="3"/>
      <dgm:spPr/>
      <dgm:t>
        <a:bodyPr/>
        <a:lstStyle/>
        <a:p>
          <a:endParaRPr lang="pt-BR"/>
        </a:p>
      </dgm:t>
    </dgm:pt>
    <dgm:pt modelId="{A0796FFE-2FFC-4350-AAFC-0721538956C7}" type="pres">
      <dgm:prSet presAssocID="{77B7AA5D-1BAE-42CC-95E8-BC4BF3625DC5}" presName="node" presStyleLbl="node1" presStyleIdx="1" presStyleCnt="3" custRadScaleRad="100738" custRadScaleInc="-40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41BA88B-D09A-4C67-A21F-80E557512446}" type="pres">
      <dgm:prSet presAssocID="{E87B7443-DA89-46D7-8D0F-6C1FC7607CEC}" presName="sibTrans" presStyleLbl="sibTrans2D1" presStyleIdx="1" presStyleCnt="3"/>
      <dgm:spPr/>
      <dgm:t>
        <a:bodyPr/>
        <a:lstStyle/>
        <a:p>
          <a:endParaRPr lang="pt-BR"/>
        </a:p>
      </dgm:t>
    </dgm:pt>
    <dgm:pt modelId="{53AB4AD5-A91F-4291-A4D0-400A7C74566A}" type="pres">
      <dgm:prSet presAssocID="{E87B7443-DA89-46D7-8D0F-6C1FC7607CEC}" presName="connectorText" presStyleLbl="sibTrans2D1" presStyleIdx="1" presStyleCnt="3"/>
      <dgm:spPr/>
      <dgm:t>
        <a:bodyPr/>
        <a:lstStyle/>
        <a:p>
          <a:endParaRPr lang="pt-BR"/>
        </a:p>
      </dgm:t>
    </dgm:pt>
    <dgm:pt modelId="{CDF8E9C6-2A98-4F42-9BB1-17609B27AF5A}" type="pres">
      <dgm:prSet presAssocID="{EE59802F-1273-4CBC-BF35-501DD204D45E}" presName="node" presStyleLbl="node1" presStyleIdx="2" presStyleCnt="3" custRadScaleRad="100738" custRadScaleInc="40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199CF01-4175-469D-A610-F8A51354E279}" type="pres">
      <dgm:prSet presAssocID="{A58ABFC4-AAC2-45EE-B853-4519F882AC60}" presName="sibTrans" presStyleLbl="sibTrans2D1" presStyleIdx="2" presStyleCnt="3"/>
      <dgm:spPr/>
      <dgm:t>
        <a:bodyPr/>
        <a:lstStyle/>
        <a:p>
          <a:endParaRPr lang="pt-BR"/>
        </a:p>
      </dgm:t>
    </dgm:pt>
    <dgm:pt modelId="{D0EA0D1C-DC38-446D-B7A9-00CA0B700E95}" type="pres">
      <dgm:prSet presAssocID="{A58ABFC4-AAC2-45EE-B853-4519F882AC60}" presName="connectorText" presStyleLbl="sibTrans2D1" presStyleIdx="2" presStyleCnt="3"/>
      <dgm:spPr/>
      <dgm:t>
        <a:bodyPr/>
        <a:lstStyle/>
        <a:p>
          <a:endParaRPr lang="pt-BR"/>
        </a:p>
      </dgm:t>
    </dgm:pt>
  </dgm:ptLst>
  <dgm:cxnLst>
    <dgm:cxn modelId="{34253849-802C-48F3-99FB-00CA4543459A}" type="presOf" srcId="{59AA8155-1476-477A-A0D4-D66E9BF570A0}" destId="{80E5F765-8025-4925-B173-12DEA301D2D0}" srcOrd="0" destOrd="0" presId="urn:microsoft.com/office/officeart/2005/8/layout/cycle2"/>
    <dgm:cxn modelId="{6A821D9F-9669-4CD5-9E48-DDCA5EE437B0}" type="presOf" srcId="{E87B7443-DA89-46D7-8D0F-6C1FC7607CEC}" destId="{D41BA88B-D09A-4C67-A21F-80E557512446}" srcOrd="0" destOrd="0" presId="urn:microsoft.com/office/officeart/2005/8/layout/cycle2"/>
    <dgm:cxn modelId="{E8A7E7ED-9CDD-4EA2-8AE8-37F65E7A022B}" type="presOf" srcId="{A58ABFC4-AAC2-45EE-B853-4519F882AC60}" destId="{D0EA0D1C-DC38-446D-B7A9-00CA0B700E95}" srcOrd="1" destOrd="0" presId="urn:microsoft.com/office/officeart/2005/8/layout/cycle2"/>
    <dgm:cxn modelId="{0911D8B3-4DD3-45FC-9AD4-02165050BC27}" srcId="{59AA8155-1476-477A-A0D4-D66E9BF570A0}" destId="{EE59802F-1273-4CBC-BF35-501DD204D45E}" srcOrd="2" destOrd="0" parTransId="{944BA554-EAC1-4CD5-946D-E8C22F38C592}" sibTransId="{A58ABFC4-AAC2-45EE-B853-4519F882AC60}"/>
    <dgm:cxn modelId="{02D223E8-0699-4EE1-987D-B528294EDA94}" type="presOf" srcId="{A58ABFC4-AAC2-45EE-B853-4519F882AC60}" destId="{5199CF01-4175-469D-A610-F8A51354E279}" srcOrd="0" destOrd="0" presId="urn:microsoft.com/office/officeart/2005/8/layout/cycle2"/>
    <dgm:cxn modelId="{C8A927A7-2745-455E-9FA0-5607058FF0A8}" type="presOf" srcId="{E87B7443-DA89-46D7-8D0F-6C1FC7607CEC}" destId="{53AB4AD5-A91F-4291-A4D0-400A7C74566A}" srcOrd="1" destOrd="0" presId="urn:microsoft.com/office/officeart/2005/8/layout/cycle2"/>
    <dgm:cxn modelId="{BA1B2F8F-7CEA-436E-AFE1-868E8F7186E4}" type="presOf" srcId="{6AB57945-21FE-4DAA-9267-768B26F159C8}" destId="{D858CC63-FDA9-41B5-9BCA-E3B9BD08E6F8}" srcOrd="0" destOrd="0" presId="urn:microsoft.com/office/officeart/2005/8/layout/cycle2"/>
    <dgm:cxn modelId="{327226B9-CD36-4C85-B98A-89236B2FB0F3}" srcId="{59AA8155-1476-477A-A0D4-D66E9BF570A0}" destId="{6AB57945-21FE-4DAA-9267-768B26F159C8}" srcOrd="0" destOrd="0" parTransId="{E6294A2C-45CD-4992-A707-B843D657F48C}" sibTransId="{1C746CA6-E401-45F5-93DF-FBD67BC4341E}"/>
    <dgm:cxn modelId="{0D675F22-1CAE-407B-ADFE-E836E784774E}" type="presOf" srcId="{EE59802F-1273-4CBC-BF35-501DD204D45E}" destId="{CDF8E9C6-2A98-4F42-9BB1-17609B27AF5A}" srcOrd="0" destOrd="0" presId="urn:microsoft.com/office/officeart/2005/8/layout/cycle2"/>
    <dgm:cxn modelId="{BFCFBE3B-DC90-4273-B5F0-CF9B23E13DA3}" type="presOf" srcId="{77B7AA5D-1BAE-42CC-95E8-BC4BF3625DC5}" destId="{A0796FFE-2FFC-4350-AAFC-0721538956C7}" srcOrd="0" destOrd="0" presId="urn:microsoft.com/office/officeart/2005/8/layout/cycle2"/>
    <dgm:cxn modelId="{C24626F1-312A-427E-AAF6-F18A60C4CBF6}" type="presOf" srcId="{1C746CA6-E401-45F5-93DF-FBD67BC4341E}" destId="{6E5CA4AB-B725-4832-A340-491C2A5BFE80}" srcOrd="0" destOrd="0" presId="urn:microsoft.com/office/officeart/2005/8/layout/cycle2"/>
    <dgm:cxn modelId="{E14179ED-B518-41CF-A7CF-E00E401B32CD}" type="presOf" srcId="{1C746CA6-E401-45F5-93DF-FBD67BC4341E}" destId="{91B85A1E-F11D-439A-ABF6-94584336FE97}" srcOrd="1" destOrd="0" presId="urn:microsoft.com/office/officeart/2005/8/layout/cycle2"/>
    <dgm:cxn modelId="{E8F506CB-B501-4D64-88B0-AC5A528D2D91}" srcId="{59AA8155-1476-477A-A0D4-D66E9BF570A0}" destId="{77B7AA5D-1BAE-42CC-95E8-BC4BF3625DC5}" srcOrd="1" destOrd="0" parTransId="{CFE6635D-D486-4C0C-94B5-9F8C0468A774}" sibTransId="{E87B7443-DA89-46D7-8D0F-6C1FC7607CEC}"/>
    <dgm:cxn modelId="{E524D265-54F1-4307-8F11-17BAB4A75A0F}" type="presParOf" srcId="{80E5F765-8025-4925-B173-12DEA301D2D0}" destId="{D858CC63-FDA9-41B5-9BCA-E3B9BD08E6F8}" srcOrd="0" destOrd="0" presId="urn:microsoft.com/office/officeart/2005/8/layout/cycle2"/>
    <dgm:cxn modelId="{4A920439-6947-46F6-A2C7-0D663CEE5FC3}" type="presParOf" srcId="{80E5F765-8025-4925-B173-12DEA301D2D0}" destId="{6E5CA4AB-B725-4832-A340-491C2A5BFE80}" srcOrd="1" destOrd="0" presId="urn:microsoft.com/office/officeart/2005/8/layout/cycle2"/>
    <dgm:cxn modelId="{0594C83B-FF9E-4BDA-A632-DE8B27915F34}" type="presParOf" srcId="{6E5CA4AB-B725-4832-A340-491C2A5BFE80}" destId="{91B85A1E-F11D-439A-ABF6-94584336FE97}" srcOrd="0" destOrd="0" presId="urn:microsoft.com/office/officeart/2005/8/layout/cycle2"/>
    <dgm:cxn modelId="{7BF156A9-FCC7-4BE8-8DC3-044BFCC3C204}" type="presParOf" srcId="{80E5F765-8025-4925-B173-12DEA301D2D0}" destId="{A0796FFE-2FFC-4350-AAFC-0721538956C7}" srcOrd="2" destOrd="0" presId="urn:microsoft.com/office/officeart/2005/8/layout/cycle2"/>
    <dgm:cxn modelId="{5409EEE5-9F5B-47A2-AA63-52979BB058E6}" type="presParOf" srcId="{80E5F765-8025-4925-B173-12DEA301D2D0}" destId="{D41BA88B-D09A-4C67-A21F-80E557512446}" srcOrd="3" destOrd="0" presId="urn:microsoft.com/office/officeart/2005/8/layout/cycle2"/>
    <dgm:cxn modelId="{7323CC61-AA1F-4FBC-B3F7-CDBECE098396}" type="presParOf" srcId="{D41BA88B-D09A-4C67-A21F-80E557512446}" destId="{53AB4AD5-A91F-4291-A4D0-400A7C74566A}" srcOrd="0" destOrd="0" presId="urn:microsoft.com/office/officeart/2005/8/layout/cycle2"/>
    <dgm:cxn modelId="{C2B870A2-D4C6-4F5F-BD26-90845ED0BCA0}" type="presParOf" srcId="{80E5F765-8025-4925-B173-12DEA301D2D0}" destId="{CDF8E9C6-2A98-4F42-9BB1-17609B27AF5A}" srcOrd="4" destOrd="0" presId="urn:microsoft.com/office/officeart/2005/8/layout/cycle2"/>
    <dgm:cxn modelId="{2B40F43D-BBBB-4FE1-8357-104C8DC5E65A}" type="presParOf" srcId="{80E5F765-8025-4925-B173-12DEA301D2D0}" destId="{5199CF01-4175-469D-A610-F8A51354E279}" srcOrd="5" destOrd="0" presId="urn:microsoft.com/office/officeart/2005/8/layout/cycle2"/>
    <dgm:cxn modelId="{6CECFAA4-EBBB-42FA-AC1A-94B57034C711}" type="presParOf" srcId="{5199CF01-4175-469D-A610-F8A51354E279}" destId="{D0EA0D1C-DC38-446D-B7A9-00CA0B700E95}" srcOrd="0" destOrd="0" presId="urn:microsoft.com/office/officeart/2005/8/layout/cycle2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9E45A8E-BC4E-4A2D-9AA7-990A7BCAF025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83235C04-989F-4A8F-B9BF-F37687259EF0}">
      <dgm:prSet phldrT="[Text]"/>
      <dgm:spPr>
        <a:solidFill>
          <a:srgbClr val="FF0000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1</a:t>
          </a:r>
        </a:p>
        <a:p>
          <a:pPr algn="ctr"/>
          <a:r>
            <a:rPr lang="pt-BR" b="1" dirty="0" smtClean="0"/>
            <a:t>Funcionalidades</a:t>
          </a:r>
          <a:endParaRPr lang="pt-BR" b="1" dirty="0"/>
        </a:p>
      </dgm:t>
    </dgm:pt>
    <dgm:pt modelId="{CAB5F002-C667-4878-A2A2-46D074E37A41}" type="parTrans" cxnId="{0E2260FE-5A99-4DDF-980E-B5D4565966ED}">
      <dgm:prSet/>
      <dgm:spPr/>
      <dgm:t>
        <a:bodyPr/>
        <a:lstStyle/>
        <a:p>
          <a:pPr algn="ctr"/>
          <a:endParaRPr lang="pt-BR" b="1"/>
        </a:p>
      </dgm:t>
    </dgm:pt>
    <dgm:pt modelId="{056D2727-FE5D-49AF-B900-A4641697FF0F}" type="sibTrans" cxnId="{0E2260FE-5A99-4DDF-980E-B5D4565966ED}">
      <dgm:prSet/>
      <dgm:spPr/>
      <dgm:t>
        <a:bodyPr/>
        <a:lstStyle/>
        <a:p>
          <a:pPr algn="ctr"/>
          <a:endParaRPr lang="pt-BR" b="1"/>
        </a:p>
      </dgm:t>
    </dgm:pt>
    <dgm:pt modelId="{B2305034-037F-4B2E-91EA-979D0D9581DC}">
      <dgm:prSet phldrT="[Text]"/>
      <dgm:spPr>
        <a:solidFill>
          <a:srgbClr val="24B311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2</a:t>
          </a:r>
        </a:p>
        <a:p>
          <a:pPr algn="ctr"/>
          <a:r>
            <a:rPr lang="pt-BR" b="1" dirty="0" smtClean="0"/>
            <a:t>Estética</a:t>
          </a:r>
          <a:endParaRPr lang="pt-BR" b="1" dirty="0"/>
        </a:p>
      </dgm:t>
    </dgm:pt>
    <dgm:pt modelId="{F41D3A15-0166-46A9-B59F-B572F8EEB3AD}" type="parTrans" cxnId="{DCE6A79C-C456-446A-8D7A-706BF50E674B}">
      <dgm:prSet/>
      <dgm:spPr/>
      <dgm:t>
        <a:bodyPr/>
        <a:lstStyle/>
        <a:p>
          <a:pPr algn="ctr"/>
          <a:endParaRPr lang="pt-BR" b="1"/>
        </a:p>
      </dgm:t>
    </dgm:pt>
    <dgm:pt modelId="{3AD8779F-E619-4D24-A8DB-5826FB0B7000}" type="sibTrans" cxnId="{DCE6A79C-C456-446A-8D7A-706BF50E674B}">
      <dgm:prSet/>
      <dgm:spPr/>
      <dgm:t>
        <a:bodyPr/>
        <a:lstStyle/>
        <a:p>
          <a:pPr algn="ctr"/>
          <a:endParaRPr lang="pt-BR" b="1"/>
        </a:p>
      </dgm:t>
    </dgm:pt>
    <dgm:pt modelId="{12A68F78-AC96-47A1-B886-0DA6B884FE6C}">
      <dgm:prSet phldrT="[Text]"/>
      <dgm:spPr>
        <a:solidFill>
          <a:srgbClr val="FFFF00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3</a:t>
          </a:r>
        </a:p>
        <a:p>
          <a:pPr algn="ctr"/>
          <a:r>
            <a:rPr lang="pt-BR" b="1" dirty="0" smtClean="0"/>
            <a:t>Usabilidade</a:t>
          </a:r>
          <a:endParaRPr lang="pt-BR" b="1" dirty="0"/>
        </a:p>
      </dgm:t>
    </dgm:pt>
    <dgm:pt modelId="{4922CF09-61ED-4F3A-954C-245017B5EF67}" type="parTrans" cxnId="{5AF833C9-DC65-4D91-A37E-B86F2E9D7482}">
      <dgm:prSet/>
      <dgm:spPr/>
      <dgm:t>
        <a:bodyPr/>
        <a:lstStyle/>
        <a:p>
          <a:pPr algn="ctr"/>
          <a:endParaRPr lang="pt-BR" b="1"/>
        </a:p>
      </dgm:t>
    </dgm:pt>
    <dgm:pt modelId="{7F176531-1DDF-41F9-954C-D29A29A478C8}" type="sibTrans" cxnId="{5AF833C9-DC65-4D91-A37E-B86F2E9D7482}">
      <dgm:prSet/>
      <dgm:spPr/>
      <dgm:t>
        <a:bodyPr/>
        <a:lstStyle/>
        <a:p>
          <a:pPr algn="ctr"/>
          <a:endParaRPr lang="pt-BR" b="1"/>
        </a:p>
      </dgm:t>
    </dgm:pt>
    <dgm:pt modelId="{232EA410-E60D-418B-B580-F96D71185AD6}">
      <dgm:prSet phldrT="[Text]"/>
      <dgm:spPr/>
      <dgm:t>
        <a:bodyPr/>
        <a:lstStyle/>
        <a:p>
          <a:pPr algn="ctr"/>
          <a:r>
            <a:rPr lang="pt-BR" b="1" dirty="0" smtClean="0"/>
            <a:t>4</a:t>
          </a:r>
        </a:p>
        <a:p>
          <a:pPr algn="ctr"/>
          <a:r>
            <a:rPr lang="pt-BR" b="1" dirty="0" smtClean="0"/>
            <a:t>Significado</a:t>
          </a:r>
        </a:p>
      </dgm:t>
    </dgm:pt>
    <dgm:pt modelId="{FED8B38B-41C5-4787-853A-6AE2764B2B41}" type="parTrans" cxnId="{55B97740-37A4-488B-8129-4980728D1480}">
      <dgm:prSet/>
      <dgm:spPr/>
      <dgm:t>
        <a:bodyPr/>
        <a:lstStyle/>
        <a:p>
          <a:pPr algn="ctr"/>
          <a:endParaRPr lang="pt-BR" b="1"/>
        </a:p>
      </dgm:t>
    </dgm:pt>
    <dgm:pt modelId="{B00C1B1E-0D9B-44D2-810D-1A6C1BF3F605}" type="sibTrans" cxnId="{55B97740-37A4-488B-8129-4980728D1480}">
      <dgm:prSet/>
      <dgm:spPr/>
      <dgm:t>
        <a:bodyPr/>
        <a:lstStyle/>
        <a:p>
          <a:pPr algn="ctr"/>
          <a:endParaRPr lang="pt-BR" b="1"/>
        </a:p>
      </dgm:t>
    </dgm:pt>
    <dgm:pt modelId="{2D9F82C9-B6CE-4AF9-9112-1C3F30DC1117}" type="pres">
      <dgm:prSet presAssocID="{39E45A8E-BC4E-4A2D-9AA7-990A7BCAF025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57261708-C89D-4FC8-9B60-CA5CB42FC618}" type="pres">
      <dgm:prSet presAssocID="{83235C04-989F-4A8F-B9BF-F37687259EF0}" presName="circ1" presStyleLbl="vennNode1" presStyleIdx="0" presStyleCnt="4"/>
      <dgm:spPr/>
      <dgm:t>
        <a:bodyPr/>
        <a:lstStyle/>
        <a:p>
          <a:endParaRPr lang="pt-BR"/>
        </a:p>
      </dgm:t>
    </dgm:pt>
    <dgm:pt modelId="{65A32330-2776-4FD4-B3DB-259768A569F2}" type="pres">
      <dgm:prSet presAssocID="{83235C04-989F-4A8F-B9BF-F37687259EF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F528534-637B-4BA7-9B95-85E939B8A5FC}" type="pres">
      <dgm:prSet presAssocID="{B2305034-037F-4B2E-91EA-979D0D9581DC}" presName="circ2" presStyleLbl="vennNode1" presStyleIdx="1" presStyleCnt="4"/>
      <dgm:spPr/>
      <dgm:t>
        <a:bodyPr/>
        <a:lstStyle/>
        <a:p>
          <a:endParaRPr lang="pt-BR"/>
        </a:p>
      </dgm:t>
    </dgm:pt>
    <dgm:pt modelId="{857320EF-9FFF-41B1-A927-A1AA70DAFE5C}" type="pres">
      <dgm:prSet presAssocID="{B2305034-037F-4B2E-91EA-979D0D9581DC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2B1BCFF-B6A9-4BF8-A5C4-E1C1D3F3E7C3}" type="pres">
      <dgm:prSet presAssocID="{12A68F78-AC96-47A1-B886-0DA6B884FE6C}" presName="circ3" presStyleLbl="vennNode1" presStyleIdx="2" presStyleCnt="4"/>
      <dgm:spPr/>
      <dgm:t>
        <a:bodyPr/>
        <a:lstStyle/>
        <a:p>
          <a:endParaRPr lang="pt-BR"/>
        </a:p>
      </dgm:t>
    </dgm:pt>
    <dgm:pt modelId="{F5E2A706-806E-4415-B639-018AA1187DD0}" type="pres">
      <dgm:prSet presAssocID="{12A68F78-AC96-47A1-B886-0DA6B884FE6C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79E1AA0-1AF5-4AE5-A10E-23BCF134CA4E}" type="pres">
      <dgm:prSet presAssocID="{232EA410-E60D-418B-B580-F96D71185AD6}" presName="circ4" presStyleLbl="vennNode1" presStyleIdx="3" presStyleCnt="4"/>
      <dgm:spPr/>
      <dgm:t>
        <a:bodyPr/>
        <a:lstStyle/>
        <a:p>
          <a:endParaRPr lang="pt-BR"/>
        </a:p>
      </dgm:t>
    </dgm:pt>
    <dgm:pt modelId="{5DEC7FAE-8724-40A6-B254-EAD38DF11BCA}" type="pres">
      <dgm:prSet presAssocID="{232EA410-E60D-418B-B580-F96D71185AD6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D358E4EA-CBBC-47B2-93D8-855E209F46BB}" type="presOf" srcId="{232EA410-E60D-418B-B580-F96D71185AD6}" destId="{A79E1AA0-1AF5-4AE5-A10E-23BCF134CA4E}" srcOrd="0" destOrd="0" presId="urn:microsoft.com/office/officeart/2005/8/layout/venn1"/>
    <dgm:cxn modelId="{5AF833C9-DC65-4D91-A37E-B86F2E9D7482}" srcId="{39E45A8E-BC4E-4A2D-9AA7-990A7BCAF025}" destId="{12A68F78-AC96-47A1-B886-0DA6B884FE6C}" srcOrd="2" destOrd="0" parTransId="{4922CF09-61ED-4F3A-954C-245017B5EF67}" sibTransId="{7F176531-1DDF-41F9-954C-D29A29A478C8}"/>
    <dgm:cxn modelId="{0D19A9A2-CE32-4E85-8C1F-D8F034B591CB}" type="presOf" srcId="{83235C04-989F-4A8F-B9BF-F37687259EF0}" destId="{65A32330-2776-4FD4-B3DB-259768A569F2}" srcOrd="1" destOrd="0" presId="urn:microsoft.com/office/officeart/2005/8/layout/venn1"/>
    <dgm:cxn modelId="{61A37B67-DB20-4556-8C90-1285D9DA6BC1}" type="presOf" srcId="{12A68F78-AC96-47A1-B886-0DA6B884FE6C}" destId="{F5E2A706-806E-4415-B639-018AA1187DD0}" srcOrd="1" destOrd="0" presId="urn:microsoft.com/office/officeart/2005/8/layout/venn1"/>
    <dgm:cxn modelId="{C858C679-D1FA-491A-BA7E-F5039B5E41B2}" type="presOf" srcId="{B2305034-037F-4B2E-91EA-979D0D9581DC}" destId="{857320EF-9FFF-41B1-A927-A1AA70DAFE5C}" srcOrd="1" destOrd="0" presId="urn:microsoft.com/office/officeart/2005/8/layout/venn1"/>
    <dgm:cxn modelId="{0E2260FE-5A99-4DDF-980E-B5D4565966ED}" srcId="{39E45A8E-BC4E-4A2D-9AA7-990A7BCAF025}" destId="{83235C04-989F-4A8F-B9BF-F37687259EF0}" srcOrd="0" destOrd="0" parTransId="{CAB5F002-C667-4878-A2A2-46D074E37A41}" sibTransId="{056D2727-FE5D-49AF-B900-A4641697FF0F}"/>
    <dgm:cxn modelId="{A4EB2B7A-2A6F-4B21-8AE1-BB1240569C54}" type="presOf" srcId="{12A68F78-AC96-47A1-B886-0DA6B884FE6C}" destId="{C2B1BCFF-B6A9-4BF8-A5C4-E1C1D3F3E7C3}" srcOrd="0" destOrd="0" presId="urn:microsoft.com/office/officeart/2005/8/layout/venn1"/>
    <dgm:cxn modelId="{55B97740-37A4-488B-8129-4980728D1480}" srcId="{39E45A8E-BC4E-4A2D-9AA7-990A7BCAF025}" destId="{232EA410-E60D-418B-B580-F96D71185AD6}" srcOrd="3" destOrd="0" parTransId="{FED8B38B-41C5-4787-853A-6AE2764B2B41}" sibTransId="{B00C1B1E-0D9B-44D2-810D-1A6C1BF3F605}"/>
    <dgm:cxn modelId="{FEBBD85F-D2A7-40B1-8B9A-DABAA5537E88}" type="presOf" srcId="{83235C04-989F-4A8F-B9BF-F37687259EF0}" destId="{57261708-C89D-4FC8-9B60-CA5CB42FC618}" srcOrd="0" destOrd="0" presId="urn:microsoft.com/office/officeart/2005/8/layout/venn1"/>
    <dgm:cxn modelId="{CA388112-93BD-4C25-97DA-7D33DB0293E3}" type="presOf" srcId="{B2305034-037F-4B2E-91EA-979D0D9581DC}" destId="{CF528534-637B-4BA7-9B95-85E939B8A5FC}" srcOrd="0" destOrd="0" presId="urn:microsoft.com/office/officeart/2005/8/layout/venn1"/>
    <dgm:cxn modelId="{DCE6A79C-C456-446A-8D7A-706BF50E674B}" srcId="{39E45A8E-BC4E-4A2D-9AA7-990A7BCAF025}" destId="{B2305034-037F-4B2E-91EA-979D0D9581DC}" srcOrd="1" destOrd="0" parTransId="{F41D3A15-0166-46A9-B59F-B572F8EEB3AD}" sibTransId="{3AD8779F-E619-4D24-A8DB-5826FB0B7000}"/>
    <dgm:cxn modelId="{97D62CE9-BD8C-4D62-BF0D-FA8B27B93EFB}" type="presOf" srcId="{39E45A8E-BC4E-4A2D-9AA7-990A7BCAF025}" destId="{2D9F82C9-B6CE-4AF9-9112-1C3F30DC1117}" srcOrd="0" destOrd="0" presId="urn:microsoft.com/office/officeart/2005/8/layout/venn1"/>
    <dgm:cxn modelId="{F7B4D66B-32C1-4D68-A8B2-D0113EE4C4D5}" type="presOf" srcId="{232EA410-E60D-418B-B580-F96D71185AD6}" destId="{5DEC7FAE-8724-40A6-B254-EAD38DF11BCA}" srcOrd="1" destOrd="0" presId="urn:microsoft.com/office/officeart/2005/8/layout/venn1"/>
    <dgm:cxn modelId="{6958CAEA-6893-4FB7-837D-BB4166A65614}" type="presParOf" srcId="{2D9F82C9-B6CE-4AF9-9112-1C3F30DC1117}" destId="{57261708-C89D-4FC8-9B60-CA5CB42FC618}" srcOrd="0" destOrd="0" presId="urn:microsoft.com/office/officeart/2005/8/layout/venn1"/>
    <dgm:cxn modelId="{1DDE9FF6-D1D6-4D5D-9D81-026A8D708840}" type="presParOf" srcId="{2D9F82C9-B6CE-4AF9-9112-1C3F30DC1117}" destId="{65A32330-2776-4FD4-B3DB-259768A569F2}" srcOrd="1" destOrd="0" presId="urn:microsoft.com/office/officeart/2005/8/layout/venn1"/>
    <dgm:cxn modelId="{60F27221-3AD6-41F1-8D14-54D37B56473E}" type="presParOf" srcId="{2D9F82C9-B6CE-4AF9-9112-1C3F30DC1117}" destId="{CF528534-637B-4BA7-9B95-85E939B8A5FC}" srcOrd="2" destOrd="0" presId="urn:microsoft.com/office/officeart/2005/8/layout/venn1"/>
    <dgm:cxn modelId="{BDBBE076-0083-4BE8-8920-2A0EA03FF0F1}" type="presParOf" srcId="{2D9F82C9-B6CE-4AF9-9112-1C3F30DC1117}" destId="{857320EF-9FFF-41B1-A927-A1AA70DAFE5C}" srcOrd="3" destOrd="0" presId="urn:microsoft.com/office/officeart/2005/8/layout/venn1"/>
    <dgm:cxn modelId="{17F7CEF2-6BEC-4C23-9137-487F3228582A}" type="presParOf" srcId="{2D9F82C9-B6CE-4AF9-9112-1C3F30DC1117}" destId="{C2B1BCFF-B6A9-4BF8-A5C4-E1C1D3F3E7C3}" srcOrd="4" destOrd="0" presId="urn:microsoft.com/office/officeart/2005/8/layout/venn1"/>
    <dgm:cxn modelId="{1A6AC8D5-9E28-4469-BCD2-5E33FF64D130}" type="presParOf" srcId="{2D9F82C9-B6CE-4AF9-9112-1C3F30DC1117}" destId="{F5E2A706-806E-4415-B639-018AA1187DD0}" srcOrd="5" destOrd="0" presId="urn:microsoft.com/office/officeart/2005/8/layout/venn1"/>
    <dgm:cxn modelId="{38429A43-8E6C-4C78-BFF5-03811AB5E7F7}" type="presParOf" srcId="{2D9F82C9-B6CE-4AF9-9112-1C3F30DC1117}" destId="{A79E1AA0-1AF5-4AE5-A10E-23BCF134CA4E}" srcOrd="6" destOrd="0" presId="urn:microsoft.com/office/officeart/2005/8/layout/venn1"/>
    <dgm:cxn modelId="{F71D75BE-7255-437E-9CD6-00D188CF474D}" type="presParOf" srcId="{2D9F82C9-B6CE-4AF9-9112-1C3F30DC1117}" destId="{5DEC7FAE-8724-40A6-B254-EAD38DF11BCA}" srcOrd="7" destOrd="0" presId="urn:microsoft.com/office/officeart/2005/8/layout/venn1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9E45A8E-BC4E-4A2D-9AA7-990A7BCAF025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83235C04-989F-4A8F-B9BF-F37687259EF0}">
      <dgm:prSet phldrT="[Text]"/>
      <dgm:spPr>
        <a:solidFill>
          <a:srgbClr val="FF0000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1</a:t>
          </a:r>
        </a:p>
        <a:p>
          <a:pPr algn="ctr"/>
          <a:r>
            <a:rPr lang="pt-BR" b="1" dirty="0" smtClean="0"/>
            <a:t>Funcionalidades</a:t>
          </a:r>
          <a:endParaRPr lang="pt-BR" b="1" dirty="0"/>
        </a:p>
      </dgm:t>
    </dgm:pt>
    <dgm:pt modelId="{CAB5F002-C667-4878-A2A2-46D074E37A41}" type="parTrans" cxnId="{0E2260FE-5A99-4DDF-980E-B5D4565966ED}">
      <dgm:prSet/>
      <dgm:spPr/>
      <dgm:t>
        <a:bodyPr/>
        <a:lstStyle/>
        <a:p>
          <a:pPr algn="ctr"/>
          <a:endParaRPr lang="pt-BR" b="1"/>
        </a:p>
      </dgm:t>
    </dgm:pt>
    <dgm:pt modelId="{056D2727-FE5D-49AF-B900-A4641697FF0F}" type="sibTrans" cxnId="{0E2260FE-5A99-4DDF-980E-B5D4565966ED}">
      <dgm:prSet/>
      <dgm:spPr/>
      <dgm:t>
        <a:bodyPr/>
        <a:lstStyle/>
        <a:p>
          <a:pPr algn="ctr"/>
          <a:endParaRPr lang="pt-BR" b="1"/>
        </a:p>
      </dgm:t>
    </dgm:pt>
    <dgm:pt modelId="{B2305034-037F-4B2E-91EA-979D0D9581DC}">
      <dgm:prSet phldrT="[Text]"/>
      <dgm:spPr>
        <a:solidFill>
          <a:srgbClr val="24B311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2</a:t>
          </a:r>
        </a:p>
        <a:p>
          <a:pPr algn="ctr"/>
          <a:r>
            <a:rPr lang="pt-BR" b="1" dirty="0" smtClean="0"/>
            <a:t>Estética</a:t>
          </a:r>
          <a:endParaRPr lang="pt-BR" b="1" dirty="0"/>
        </a:p>
      </dgm:t>
    </dgm:pt>
    <dgm:pt modelId="{F41D3A15-0166-46A9-B59F-B572F8EEB3AD}" type="parTrans" cxnId="{DCE6A79C-C456-446A-8D7A-706BF50E674B}">
      <dgm:prSet/>
      <dgm:spPr/>
      <dgm:t>
        <a:bodyPr/>
        <a:lstStyle/>
        <a:p>
          <a:pPr algn="ctr"/>
          <a:endParaRPr lang="pt-BR" b="1"/>
        </a:p>
      </dgm:t>
    </dgm:pt>
    <dgm:pt modelId="{3AD8779F-E619-4D24-A8DB-5826FB0B7000}" type="sibTrans" cxnId="{DCE6A79C-C456-446A-8D7A-706BF50E674B}">
      <dgm:prSet/>
      <dgm:spPr/>
      <dgm:t>
        <a:bodyPr/>
        <a:lstStyle/>
        <a:p>
          <a:pPr algn="ctr"/>
          <a:endParaRPr lang="pt-BR" b="1"/>
        </a:p>
      </dgm:t>
    </dgm:pt>
    <dgm:pt modelId="{12A68F78-AC96-47A1-B886-0DA6B884FE6C}">
      <dgm:prSet phldrT="[Text]"/>
      <dgm:spPr>
        <a:solidFill>
          <a:srgbClr val="FFFF00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3</a:t>
          </a:r>
        </a:p>
        <a:p>
          <a:pPr algn="ctr"/>
          <a:r>
            <a:rPr lang="pt-BR" b="1" dirty="0" smtClean="0"/>
            <a:t>Usabilidade</a:t>
          </a:r>
          <a:endParaRPr lang="pt-BR" b="1" dirty="0"/>
        </a:p>
      </dgm:t>
    </dgm:pt>
    <dgm:pt modelId="{4922CF09-61ED-4F3A-954C-245017B5EF67}" type="parTrans" cxnId="{5AF833C9-DC65-4D91-A37E-B86F2E9D7482}">
      <dgm:prSet/>
      <dgm:spPr/>
      <dgm:t>
        <a:bodyPr/>
        <a:lstStyle/>
        <a:p>
          <a:pPr algn="ctr"/>
          <a:endParaRPr lang="pt-BR" b="1"/>
        </a:p>
      </dgm:t>
    </dgm:pt>
    <dgm:pt modelId="{7F176531-1DDF-41F9-954C-D29A29A478C8}" type="sibTrans" cxnId="{5AF833C9-DC65-4D91-A37E-B86F2E9D7482}">
      <dgm:prSet/>
      <dgm:spPr/>
      <dgm:t>
        <a:bodyPr/>
        <a:lstStyle/>
        <a:p>
          <a:pPr algn="ctr"/>
          <a:endParaRPr lang="pt-BR" b="1"/>
        </a:p>
      </dgm:t>
    </dgm:pt>
    <dgm:pt modelId="{232EA410-E60D-418B-B580-F96D71185AD6}">
      <dgm:prSet phldrT="[Text]"/>
      <dgm:spPr/>
      <dgm:t>
        <a:bodyPr/>
        <a:lstStyle/>
        <a:p>
          <a:pPr algn="ctr"/>
          <a:r>
            <a:rPr lang="pt-BR" b="1" dirty="0" smtClean="0"/>
            <a:t>4</a:t>
          </a:r>
        </a:p>
        <a:p>
          <a:pPr algn="ctr"/>
          <a:r>
            <a:rPr lang="pt-BR" b="1" dirty="0" smtClean="0"/>
            <a:t>Significado</a:t>
          </a:r>
        </a:p>
      </dgm:t>
    </dgm:pt>
    <dgm:pt modelId="{FED8B38B-41C5-4787-853A-6AE2764B2B41}" type="parTrans" cxnId="{55B97740-37A4-488B-8129-4980728D1480}">
      <dgm:prSet/>
      <dgm:spPr/>
      <dgm:t>
        <a:bodyPr/>
        <a:lstStyle/>
        <a:p>
          <a:pPr algn="ctr"/>
          <a:endParaRPr lang="pt-BR" b="1"/>
        </a:p>
      </dgm:t>
    </dgm:pt>
    <dgm:pt modelId="{B00C1B1E-0D9B-44D2-810D-1A6C1BF3F605}" type="sibTrans" cxnId="{55B97740-37A4-488B-8129-4980728D1480}">
      <dgm:prSet/>
      <dgm:spPr/>
      <dgm:t>
        <a:bodyPr/>
        <a:lstStyle/>
        <a:p>
          <a:pPr algn="ctr"/>
          <a:endParaRPr lang="pt-BR" b="1"/>
        </a:p>
      </dgm:t>
    </dgm:pt>
    <dgm:pt modelId="{2D9F82C9-B6CE-4AF9-9112-1C3F30DC1117}" type="pres">
      <dgm:prSet presAssocID="{39E45A8E-BC4E-4A2D-9AA7-990A7BCAF025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57261708-C89D-4FC8-9B60-CA5CB42FC618}" type="pres">
      <dgm:prSet presAssocID="{83235C04-989F-4A8F-B9BF-F37687259EF0}" presName="circ1" presStyleLbl="vennNode1" presStyleIdx="0" presStyleCnt="4"/>
      <dgm:spPr/>
      <dgm:t>
        <a:bodyPr/>
        <a:lstStyle/>
        <a:p>
          <a:endParaRPr lang="pt-BR"/>
        </a:p>
      </dgm:t>
    </dgm:pt>
    <dgm:pt modelId="{65A32330-2776-4FD4-B3DB-259768A569F2}" type="pres">
      <dgm:prSet presAssocID="{83235C04-989F-4A8F-B9BF-F37687259EF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F528534-637B-4BA7-9B95-85E939B8A5FC}" type="pres">
      <dgm:prSet presAssocID="{B2305034-037F-4B2E-91EA-979D0D9581DC}" presName="circ2" presStyleLbl="vennNode1" presStyleIdx="1" presStyleCnt="4"/>
      <dgm:spPr/>
      <dgm:t>
        <a:bodyPr/>
        <a:lstStyle/>
        <a:p>
          <a:endParaRPr lang="pt-BR"/>
        </a:p>
      </dgm:t>
    </dgm:pt>
    <dgm:pt modelId="{857320EF-9FFF-41B1-A927-A1AA70DAFE5C}" type="pres">
      <dgm:prSet presAssocID="{B2305034-037F-4B2E-91EA-979D0D9581DC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2B1BCFF-B6A9-4BF8-A5C4-E1C1D3F3E7C3}" type="pres">
      <dgm:prSet presAssocID="{12A68F78-AC96-47A1-B886-0DA6B884FE6C}" presName="circ3" presStyleLbl="vennNode1" presStyleIdx="2" presStyleCnt="4"/>
      <dgm:spPr/>
      <dgm:t>
        <a:bodyPr/>
        <a:lstStyle/>
        <a:p>
          <a:endParaRPr lang="pt-BR"/>
        </a:p>
      </dgm:t>
    </dgm:pt>
    <dgm:pt modelId="{F5E2A706-806E-4415-B639-018AA1187DD0}" type="pres">
      <dgm:prSet presAssocID="{12A68F78-AC96-47A1-B886-0DA6B884FE6C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79E1AA0-1AF5-4AE5-A10E-23BCF134CA4E}" type="pres">
      <dgm:prSet presAssocID="{232EA410-E60D-418B-B580-F96D71185AD6}" presName="circ4" presStyleLbl="vennNode1" presStyleIdx="3" presStyleCnt="4"/>
      <dgm:spPr/>
      <dgm:t>
        <a:bodyPr/>
        <a:lstStyle/>
        <a:p>
          <a:endParaRPr lang="pt-BR"/>
        </a:p>
      </dgm:t>
    </dgm:pt>
    <dgm:pt modelId="{5DEC7FAE-8724-40A6-B254-EAD38DF11BCA}" type="pres">
      <dgm:prSet presAssocID="{232EA410-E60D-418B-B580-F96D71185AD6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5AF833C9-DC65-4D91-A37E-B86F2E9D7482}" srcId="{39E45A8E-BC4E-4A2D-9AA7-990A7BCAF025}" destId="{12A68F78-AC96-47A1-B886-0DA6B884FE6C}" srcOrd="2" destOrd="0" parTransId="{4922CF09-61ED-4F3A-954C-245017B5EF67}" sibTransId="{7F176531-1DDF-41F9-954C-D29A29A478C8}"/>
    <dgm:cxn modelId="{7CE7150A-458F-4B95-8640-CE5AAD718B01}" type="presOf" srcId="{12A68F78-AC96-47A1-B886-0DA6B884FE6C}" destId="{F5E2A706-806E-4415-B639-018AA1187DD0}" srcOrd="1" destOrd="0" presId="urn:microsoft.com/office/officeart/2005/8/layout/venn1"/>
    <dgm:cxn modelId="{7F470C6E-3939-455C-9B2F-48DF6EADD7DB}" type="presOf" srcId="{12A68F78-AC96-47A1-B886-0DA6B884FE6C}" destId="{C2B1BCFF-B6A9-4BF8-A5C4-E1C1D3F3E7C3}" srcOrd="0" destOrd="0" presId="urn:microsoft.com/office/officeart/2005/8/layout/venn1"/>
    <dgm:cxn modelId="{0E2260FE-5A99-4DDF-980E-B5D4565966ED}" srcId="{39E45A8E-BC4E-4A2D-9AA7-990A7BCAF025}" destId="{83235C04-989F-4A8F-B9BF-F37687259EF0}" srcOrd="0" destOrd="0" parTransId="{CAB5F002-C667-4878-A2A2-46D074E37A41}" sibTransId="{056D2727-FE5D-49AF-B900-A4641697FF0F}"/>
    <dgm:cxn modelId="{BCE3CEE5-9ACB-4E10-A452-6275D8359EC2}" type="presOf" srcId="{232EA410-E60D-418B-B580-F96D71185AD6}" destId="{A79E1AA0-1AF5-4AE5-A10E-23BCF134CA4E}" srcOrd="0" destOrd="0" presId="urn:microsoft.com/office/officeart/2005/8/layout/venn1"/>
    <dgm:cxn modelId="{7FBF83F0-6A25-463E-96AA-360D0649AA2E}" type="presOf" srcId="{B2305034-037F-4B2E-91EA-979D0D9581DC}" destId="{857320EF-9FFF-41B1-A927-A1AA70DAFE5C}" srcOrd="1" destOrd="0" presId="urn:microsoft.com/office/officeart/2005/8/layout/venn1"/>
    <dgm:cxn modelId="{55B97740-37A4-488B-8129-4980728D1480}" srcId="{39E45A8E-BC4E-4A2D-9AA7-990A7BCAF025}" destId="{232EA410-E60D-418B-B580-F96D71185AD6}" srcOrd="3" destOrd="0" parTransId="{FED8B38B-41C5-4787-853A-6AE2764B2B41}" sibTransId="{B00C1B1E-0D9B-44D2-810D-1A6C1BF3F605}"/>
    <dgm:cxn modelId="{94C04009-5E55-4547-8CAD-6AC9C626FC18}" type="presOf" srcId="{83235C04-989F-4A8F-B9BF-F37687259EF0}" destId="{57261708-C89D-4FC8-9B60-CA5CB42FC618}" srcOrd="0" destOrd="0" presId="urn:microsoft.com/office/officeart/2005/8/layout/venn1"/>
    <dgm:cxn modelId="{E0B566F2-AF24-4217-BF23-B57F8E1EFABF}" type="presOf" srcId="{B2305034-037F-4B2E-91EA-979D0D9581DC}" destId="{CF528534-637B-4BA7-9B95-85E939B8A5FC}" srcOrd="0" destOrd="0" presId="urn:microsoft.com/office/officeart/2005/8/layout/venn1"/>
    <dgm:cxn modelId="{EF6E37CB-480D-46BE-ABD1-5D647AD5B3AE}" type="presOf" srcId="{232EA410-E60D-418B-B580-F96D71185AD6}" destId="{5DEC7FAE-8724-40A6-B254-EAD38DF11BCA}" srcOrd="1" destOrd="0" presId="urn:microsoft.com/office/officeart/2005/8/layout/venn1"/>
    <dgm:cxn modelId="{8CC807D1-6D48-4316-AA0C-284CCEAFFA20}" type="presOf" srcId="{39E45A8E-BC4E-4A2D-9AA7-990A7BCAF025}" destId="{2D9F82C9-B6CE-4AF9-9112-1C3F30DC1117}" srcOrd="0" destOrd="0" presId="urn:microsoft.com/office/officeart/2005/8/layout/venn1"/>
    <dgm:cxn modelId="{DCE6A79C-C456-446A-8D7A-706BF50E674B}" srcId="{39E45A8E-BC4E-4A2D-9AA7-990A7BCAF025}" destId="{B2305034-037F-4B2E-91EA-979D0D9581DC}" srcOrd="1" destOrd="0" parTransId="{F41D3A15-0166-46A9-B59F-B572F8EEB3AD}" sibTransId="{3AD8779F-E619-4D24-A8DB-5826FB0B7000}"/>
    <dgm:cxn modelId="{9C023CD4-4571-48AD-A033-22896233504A}" type="presOf" srcId="{83235C04-989F-4A8F-B9BF-F37687259EF0}" destId="{65A32330-2776-4FD4-B3DB-259768A569F2}" srcOrd="1" destOrd="0" presId="urn:microsoft.com/office/officeart/2005/8/layout/venn1"/>
    <dgm:cxn modelId="{9CE8DC3C-DBF7-44D8-ADC7-0250C555EB35}" type="presParOf" srcId="{2D9F82C9-B6CE-4AF9-9112-1C3F30DC1117}" destId="{57261708-C89D-4FC8-9B60-CA5CB42FC618}" srcOrd="0" destOrd="0" presId="urn:microsoft.com/office/officeart/2005/8/layout/venn1"/>
    <dgm:cxn modelId="{C89400DC-7892-413C-9DB3-A9434908679B}" type="presParOf" srcId="{2D9F82C9-B6CE-4AF9-9112-1C3F30DC1117}" destId="{65A32330-2776-4FD4-B3DB-259768A569F2}" srcOrd="1" destOrd="0" presId="urn:microsoft.com/office/officeart/2005/8/layout/venn1"/>
    <dgm:cxn modelId="{811A616C-E18C-4979-83AA-6A6087316A0E}" type="presParOf" srcId="{2D9F82C9-B6CE-4AF9-9112-1C3F30DC1117}" destId="{CF528534-637B-4BA7-9B95-85E939B8A5FC}" srcOrd="2" destOrd="0" presId="urn:microsoft.com/office/officeart/2005/8/layout/venn1"/>
    <dgm:cxn modelId="{123EB066-C689-4C14-ABD5-59620AF09922}" type="presParOf" srcId="{2D9F82C9-B6CE-4AF9-9112-1C3F30DC1117}" destId="{857320EF-9FFF-41B1-A927-A1AA70DAFE5C}" srcOrd="3" destOrd="0" presId="urn:microsoft.com/office/officeart/2005/8/layout/venn1"/>
    <dgm:cxn modelId="{86F107DC-9971-42A0-BDBF-F2B2D5102EC3}" type="presParOf" srcId="{2D9F82C9-B6CE-4AF9-9112-1C3F30DC1117}" destId="{C2B1BCFF-B6A9-4BF8-A5C4-E1C1D3F3E7C3}" srcOrd="4" destOrd="0" presId="urn:microsoft.com/office/officeart/2005/8/layout/venn1"/>
    <dgm:cxn modelId="{181254D6-37AA-471A-9E95-26CA8BC41E9B}" type="presParOf" srcId="{2D9F82C9-B6CE-4AF9-9112-1C3F30DC1117}" destId="{F5E2A706-806E-4415-B639-018AA1187DD0}" srcOrd="5" destOrd="0" presId="urn:microsoft.com/office/officeart/2005/8/layout/venn1"/>
    <dgm:cxn modelId="{45340DA1-DA2E-4C96-B782-71F4A42D1FAC}" type="presParOf" srcId="{2D9F82C9-B6CE-4AF9-9112-1C3F30DC1117}" destId="{A79E1AA0-1AF5-4AE5-A10E-23BCF134CA4E}" srcOrd="6" destOrd="0" presId="urn:microsoft.com/office/officeart/2005/8/layout/venn1"/>
    <dgm:cxn modelId="{8AD76CE5-B747-4787-93FF-F3AEE672893A}" type="presParOf" srcId="{2D9F82C9-B6CE-4AF9-9112-1C3F30DC1117}" destId="{5DEC7FAE-8724-40A6-B254-EAD38DF11BCA}" srcOrd="7" destOrd="0" presId="urn:microsoft.com/office/officeart/2005/8/layout/venn1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9E45A8E-BC4E-4A2D-9AA7-990A7BCAF025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83235C04-989F-4A8F-B9BF-F37687259EF0}">
      <dgm:prSet phldrT="[Text]"/>
      <dgm:spPr>
        <a:solidFill>
          <a:srgbClr val="FF0000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1</a:t>
          </a:r>
        </a:p>
        <a:p>
          <a:pPr algn="ctr"/>
          <a:r>
            <a:rPr lang="pt-BR" b="1" dirty="0" smtClean="0"/>
            <a:t>Funcionalidades</a:t>
          </a:r>
          <a:endParaRPr lang="pt-BR" b="1" dirty="0"/>
        </a:p>
      </dgm:t>
    </dgm:pt>
    <dgm:pt modelId="{CAB5F002-C667-4878-A2A2-46D074E37A41}" type="parTrans" cxnId="{0E2260FE-5A99-4DDF-980E-B5D4565966ED}">
      <dgm:prSet/>
      <dgm:spPr/>
      <dgm:t>
        <a:bodyPr/>
        <a:lstStyle/>
        <a:p>
          <a:pPr algn="ctr"/>
          <a:endParaRPr lang="pt-BR" b="1"/>
        </a:p>
      </dgm:t>
    </dgm:pt>
    <dgm:pt modelId="{056D2727-FE5D-49AF-B900-A4641697FF0F}" type="sibTrans" cxnId="{0E2260FE-5A99-4DDF-980E-B5D4565966ED}">
      <dgm:prSet/>
      <dgm:spPr/>
      <dgm:t>
        <a:bodyPr/>
        <a:lstStyle/>
        <a:p>
          <a:pPr algn="ctr"/>
          <a:endParaRPr lang="pt-BR" b="1"/>
        </a:p>
      </dgm:t>
    </dgm:pt>
    <dgm:pt modelId="{B2305034-037F-4B2E-91EA-979D0D9581DC}">
      <dgm:prSet phldrT="[Text]"/>
      <dgm:spPr>
        <a:solidFill>
          <a:srgbClr val="24B311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2</a:t>
          </a:r>
        </a:p>
        <a:p>
          <a:pPr algn="ctr"/>
          <a:r>
            <a:rPr lang="pt-BR" b="1" dirty="0" smtClean="0"/>
            <a:t>Estética</a:t>
          </a:r>
          <a:endParaRPr lang="pt-BR" b="1" dirty="0"/>
        </a:p>
      </dgm:t>
    </dgm:pt>
    <dgm:pt modelId="{F41D3A15-0166-46A9-B59F-B572F8EEB3AD}" type="parTrans" cxnId="{DCE6A79C-C456-446A-8D7A-706BF50E674B}">
      <dgm:prSet/>
      <dgm:spPr/>
      <dgm:t>
        <a:bodyPr/>
        <a:lstStyle/>
        <a:p>
          <a:pPr algn="ctr"/>
          <a:endParaRPr lang="pt-BR" b="1"/>
        </a:p>
      </dgm:t>
    </dgm:pt>
    <dgm:pt modelId="{3AD8779F-E619-4D24-A8DB-5826FB0B7000}" type="sibTrans" cxnId="{DCE6A79C-C456-446A-8D7A-706BF50E674B}">
      <dgm:prSet/>
      <dgm:spPr/>
      <dgm:t>
        <a:bodyPr/>
        <a:lstStyle/>
        <a:p>
          <a:pPr algn="ctr"/>
          <a:endParaRPr lang="pt-BR" b="1"/>
        </a:p>
      </dgm:t>
    </dgm:pt>
    <dgm:pt modelId="{12A68F78-AC96-47A1-B886-0DA6B884FE6C}">
      <dgm:prSet phldrT="[Text]"/>
      <dgm:spPr>
        <a:solidFill>
          <a:srgbClr val="FFFF00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3</a:t>
          </a:r>
        </a:p>
        <a:p>
          <a:pPr algn="ctr"/>
          <a:r>
            <a:rPr lang="pt-BR" b="1" dirty="0" smtClean="0"/>
            <a:t>Usabilidade</a:t>
          </a:r>
          <a:endParaRPr lang="pt-BR" b="1" dirty="0"/>
        </a:p>
      </dgm:t>
    </dgm:pt>
    <dgm:pt modelId="{4922CF09-61ED-4F3A-954C-245017B5EF67}" type="parTrans" cxnId="{5AF833C9-DC65-4D91-A37E-B86F2E9D7482}">
      <dgm:prSet/>
      <dgm:spPr/>
      <dgm:t>
        <a:bodyPr/>
        <a:lstStyle/>
        <a:p>
          <a:pPr algn="ctr"/>
          <a:endParaRPr lang="pt-BR" b="1"/>
        </a:p>
      </dgm:t>
    </dgm:pt>
    <dgm:pt modelId="{7F176531-1DDF-41F9-954C-D29A29A478C8}" type="sibTrans" cxnId="{5AF833C9-DC65-4D91-A37E-B86F2E9D7482}">
      <dgm:prSet/>
      <dgm:spPr/>
      <dgm:t>
        <a:bodyPr/>
        <a:lstStyle/>
        <a:p>
          <a:pPr algn="ctr"/>
          <a:endParaRPr lang="pt-BR" b="1"/>
        </a:p>
      </dgm:t>
    </dgm:pt>
    <dgm:pt modelId="{232EA410-E60D-418B-B580-F96D71185AD6}">
      <dgm:prSet phldrT="[Text]"/>
      <dgm:spPr/>
      <dgm:t>
        <a:bodyPr/>
        <a:lstStyle/>
        <a:p>
          <a:pPr algn="ctr"/>
          <a:r>
            <a:rPr lang="pt-BR" b="1" dirty="0" smtClean="0"/>
            <a:t>4</a:t>
          </a:r>
        </a:p>
        <a:p>
          <a:pPr algn="ctr"/>
          <a:r>
            <a:rPr lang="pt-BR" b="1" dirty="0" smtClean="0"/>
            <a:t>Significado</a:t>
          </a:r>
        </a:p>
      </dgm:t>
    </dgm:pt>
    <dgm:pt modelId="{FED8B38B-41C5-4787-853A-6AE2764B2B41}" type="parTrans" cxnId="{55B97740-37A4-488B-8129-4980728D1480}">
      <dgm:prSet/>
      <dgm:spPr/>
      <dgm:t>
        <a:bodyPr/>
        <a:lstStyle/>
        <a:p>
          <a:pPr algn="ctr"/>
          <a:endParaRPr lang="pt-BR" b="1"/>
        </a:p>
      </dgm:t>
    </dgm:pt>
    <dgm:pt modelId="{B00C1B1E-0D9B-44D2-810D-1A6C1BF3F605}" type="sibTrans" cxnId="{55B97740-37A4-488B-8129-4980728D1480}">
      <dgm:prSet/>
      <dgm:spPr/>
      <dgm:t>
        <a:bodyPr/>
        <a:lstStyle/>
        <a:p>
          <a:pPr algn="ctr"/>
          <a:endParaRPr lang="pt-BR" b="1"/>
        </a:p>
      </dgm:t>
    </dgm:pt>
    <dgm:pt modelId="{2D9F82C9-B6CE-4AF9-9112-1C3F30DC1117}" type="pres">
      <dgm:prSet presAssocID="{39E45A8E-BC4E-4A2D-9AA7-990A7BCAF025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57261708-C89D-4FC8-9B60-CA5CB42FC618}" type="pres">
      <dgm:prSet presAssocID="{83235C04-989F-4A8F-B9BF-F37687259EF0}" presName="circ1" presStyleLbl="vennNode1" presStyleIdx="0" presStyleCnt="4"/>
      <dgm:spPr/>
      <dgm:t>
        <a:bodyPr/>
        <a:lstStyle/>
        <a:p>
          <a:endParaRPr lang="pt-BR"/>
        </a:p>
      </dgm:t>
    </dgm:pt>
    <dgm:pt modelId="{65A32330-2776-4FD4-B3DB-259768A569F2}" type="pres">
      <dgm:prSet presAssocID="{83235C04-989F-4A8F-B9BF-F37687259EF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F528534-637B-4BA7-9B95-85E939B8A5FC}" type="pres">
      <dgm:prSet presAssocID="{B2305034-037F-4B2E-91EA-979D0D9581DC}" presName="circ2" presStyleLbl="vennNode1" presStyleIdx="1" presStyleCnt="4"/>
      <dgm:spPr/>
      <dgm:t>
        <a:bodyPr/>
        <a:lstStyle/>
        <a:p>
          <a:endParaRPr lang="pt-BR"/>
        </a:p>
      </dgm:t>
    </dgm:pt>
    <dgm:pt modelId="{857320EF-9FFF-41B1-A927-A1AA70DAFE5C}" type="pres">
      <dgm:prSet presAssocID="{B2305034-037F-4B2E-91EA-979D0D9581DC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2B1BCFF-B6A9-4BF8-A5C4-E1C1D3F3E7C3}" type="pres">
      <dgm:prSet presAssocID="{12A68F78-AC96-47A1-B886-0DA6B884FE6C}" presName="circ3" presStyleLbl="vennNode1" presStyleIdx="2" presStyleCnt="4"/>
      <dgm:spPr/>
      <dgm:t>
        <a:bodyPr/>
        <a:lstStyle/>
        <a:p>
          <a:endParaRPr lang="pt-BR"/>
        </a:p>
      </dgm:t>
    </dgm:pt>
    <dgm:pt modelId="{F5E2A706-806E-4415-B639-018AA1187DD0}" type="pres">
      <dgm:prSet presAssocID="{12A68F78-AC96-47A1-B886-0DA6B884FE6C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79E1AA0-1AF5-4AE5-A10E-23BCF134CA4E}" type="pres">
      <dgm:prSet presAssocID="{232EA410-E60D-418B-B580-F96D71185AD6}" presName="circ4" presStyleLbl="vennNode1" presStyleIdx="3" presStyleCnt="4"/>
      <dgm:spPr/>
      <dgm:t>
        <a:bodyPr/>
        <a:lstStyle/>
        <a:p>
          <a:endParaRPr lang="pt-BR"/>
        </a:p>
      </dgm:t>
    </dgm:pt>
    <dgm:pt modelId="{5DEC7FAE-8724-40A6-B254-EAD38DF11BCA}" type="pres">
      <dgm:prSet presAssocID="{232EA410-E60D-418B-B580-F96D71185AD6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5AF833C9-DC65-4D91-A37E-B86F2E9D7482}" srcId="{39E45A8E-BC4E-4A2D-9AA7-990A7BCAF025}" destId="{12A68F78-AC96-47A1-B886-0DA6B884FE6C}" srcOrd="2" destOrd="0" parTransId="{4922CF09-61ED-4F3A-954C-245017B5EF67}" sibTransId="{7F176531-1DDF-41F9-954C-D29A29A478C8}"/>
    <dgm:cxn modelId="{D7113812-B8A7-4BE1-8AF7-EBF1808720A0}" type="presOf" srcId="{83235C04-989F-4A8F-B9BF-F37687259EF0}" destId="{57261708-C89D-4FC8-9B60-CA5CB42FC618}" srcOrd="0" destOrd="0" presId="urn:microsoft.com/office/officeart/2005/8/layout/venn1"/>
    <dgm:cxn modelId="{4A2E1342-7213-4BEF-8A58-2667F89B356E}" type="presOf" srcId="{12A68F78-AC96-47A1-B886-0DA6B884FE6C}" destId="{F5E2A706-806E-4415-B639-018AA1187DD0}" srcOrd="1" destOrd="0" presId="urn:microsoft.com/office/officeart/2005/8/layout/venn1"/>
    <dgm:cxn modelId="{0F82D994-C5F2-4DDF-BF47-B3765FCB174C}" type="presOf" srcId="{B2305034-037F-4B2E-91EA-979D0D9581DC}" destId="{857320EF-9FFF-41B1-A927-A1AA70DAFE5C}" srcOrd="1" destOrd="0" presId="urn:microsoft.com/office/officeart/2005/8/layout/venn1"/>
    <dgm:cxn modelId="{0E2260FE-5A99-4DDF-980E-B5D4565966ED}" srcId="{39E45A8E-BC4E-4A2D-9AA7-990A7BCAF025}" destId="{83235C04-989F-4A8F-B9BF-F37687259EF0}" srcOrd="0" destOrd="0" parTransId="{CAB5F002-C667-4878-A2A2-46D074E37A41}" sibTransId="{056D2727-FE5D-49AF-B900-A4641697FF0F}"/>
    <dgm:cxn modelId="{55B97740-37A4-488B-8129-4980728D1480}" srcId="{39E45A8E-BC4E-4A2D-9AA7-990A7BCAF025}" destId="{232EA410-E60D-418B-B580-F96D71185AD6}" srcOrd="3" destOrd="0" parTransId="{FED8B38B-41C5-4787-853A-6AE2764B2B41}" sibTransId="{B00C1B1E-0D9B-44D2-810D-1A6C1BF3F605}"/>
    <dgm:cxn modelId="{F2954857-33EE-48F9-9A27-FDC55F447602}" type="presOf" srcId="{83235C04-989F-4A8F-B9BF-F37687259EF0}" destId="{65A32330-2776-4FD4-B3DB-259768A569F2}" srcOrd="1" destOrd="0" presId="urn:microsoft.com/office/officeart/2005/8/layout/venn1"/>
    <dgm:cxn modelId="{D684B6B8-3455-4CDE-84D8-07EC9A6068DD}" type="presOf" srcId="{12A68F78-AC96-47A1-B886-0DA6B884FE6C}" destId="{C2B1BCFF-B6A9-4BF8-A5C4-E1C1D3F3E7C3}" srcOrd="0" destOrd="0" presId="urn:microsoft.com/office/officeart/2005/8/layout/venn1"/>
    <dgm:cxn modelId="{FE667662-9290-40D4-B863-A7697B99AE59}" type="presOf" srcId="{39E45A8E-BC4E-4A2D-9AA7-990A7BCAF025}" destId="{2D9F82C9-B6CE-4AF9-9112-1C3F30DC1117}" srcOrd="0" destOrd="0" presId="urn:microsoft.com/office/officeart/2005/8/layout/venn1"/>
    <dgm:cxn modelId="{DCE6A79C-C456-446A-8D7A-706BF50E674B}" srcId="{39E45A8E-BC4E-4A2D-9AA7-990A7BCAF025}" destId="{B2305034-037F-4B2E-91EA-979D0D9581DC}" srcOrd="1" destOrd="0" parTransId="{F41D3A15-0166-46A9-B59F-B572F8EEB3AD}" sibTransId="{3AD8779F-E619-4D24-A8DB-5826FB0B7000}"/>
    <dgm:cxn modelId="{249506F1-8D7A-4EB5-9992-E758B51605E4}" type="presOf" srcId="{232EA410-E60D-418B-B580-F96D71185AD6}" destId="{5DEC7FAE-8724-40A6-B254-EAD38DF11BCA}" srcOrd="1" destOrd="0" presId="urn:microsoft.com/office/officeart/2005/8/layout/venn1"/>
    <dgm:cxn modelId="{6EDCC8DC-6254-4825-BB31-5174DA8262A7}" type="presOf" srcId="{232EA410-E60D-418B-B580-F96D71185AD6}" destId="{A79E1AA0-1AF5-4AE5-A10E-23BCF134CA4E}" srcOrd="0" destOrd="0" presId="urn:microsoft.com/office/officeart/2005/8/layout/venn1"/>
    <dgm:cxn modelId="{A2572936-ECA9-4FAF-8D9D-A4F051A14AAA}" type="presOf" srcId="{B2305034-037F-4B2E-91EA-979D0D9581DC}" destId="{CF528534-637B-4BA7-9B95-85E939B8A5FC}" srcOrd="0" destOrd="0" presId="urn:microsoft.com/office/officeart/2005/8/layout/venn1"/>
    <dgm:cxn modelId="{1FCDB57B-ED21-41B9-8650-6F65FEE4467D}" type="presParOf" srcId="{2D9F82C9-B6CE-4AF9-9112-1C3F30DC1117}" destId="{57261708-C89D-4FC8-9B60-CA5CB42FC618}" srcOrd="0" destOrd="0" presId="urn:microsoft.com/office/officeart/2005/8/layout/venn1"/>
    <dgm:cxn modelId="{8747C669-5CD2-4723-8893-979B6759BF15}" type="presParOf" srcId="{2D9F82C9-B6CE-4AF9-9112-1C3F30DC1117}" destId="{65A32330-2776-4FD4-B3DB-259768A569F2}" srcOrd="1" destOrd="0" presId="urn:microsoft.com/office/officeart/2005/8/layout/venn1"/>
    <dgm:cxn modelId="{C91C4B97-D494-427F-9553-8FDE9D316C71}" type="presParOf" srcId="{2D9F82C9-B6CE-4AF9-9112-1C3F30DC1117}" destId="{CF528534-637B-4BA7-9B95-85E939B8A5FC}" srcOrd="2" destOrd="0" presId="urn:microsoft.com/office/officeart/2005/8/layout/venn1"/>
    <dgm:cxn modelId="{5AED538F-E3CB-4D11-853E-8ADB497CED5D}" type="presParOf" srcId="{2D9F82C9-B6CE-4AF9-9112-1C3F30DC1117}" destId="{857320EF-9FFF-41B1-A927-A1AA70DAFE5C}" srcOrd="3" destOrd="0" presId="urn:microsoft.com/office/officeart/2005/8/layout/venn1"/>
    <dgm:cxn modelId="{D3687518-8629-4A55-ABF6-E4B33A0F14ED}" type="presParOf" srcId="{2D9F82C9-B6CE-4AF9-9112-1C3F30DC1117}" destId="{C2B1BCFF-B6A9-4BF8-A5C4-E1C1D3F3E7C3}" srcOrd="4" destOrd="0" presId="urn:microsoft.com/office/officeart/2005/8/layout/venn1"/>
    <dgm:cxn modelId="{E4DFE728-03B1-489B-94E8-CDB05EF70D30}" type="presParOf" srcId="{2D9F82C9-B6CE-4AF9-9112-1C3F30DC1117}" destId="{F5E2A706-806E-4415-B639-018AA1187DD0}" srcOrd="5" destOrd="0" presId="urn:microsoft.com/office/officeart/2005/8/layout/venn1"/>
    <dgm:cxn modelId="{15D32B52-A70F-4871-97B7-FEDA27834EF1}" type="presParOf" srcId="{2D9F82C9-B6CE-4AF9-9112-1C3F30DC1117}" destId="{A79E1AA0-1AF5-4AE5-A10E-23BCF134CA4E}" srcOrd="6" destOrd="0" presId="urn:microsoft.com/office/officeart/2005/8/layout/venn1"/>
    <dgm:cxn modelId="{22B5D46B-D3D7-461A-A070-1F12FDF0AC29}" type="presParOf" srcId="{2D9F82C9-B6CE-4AF9-9112-1C3F30DC1117}" destId="{5DEC7FAE-8724-40A6-B254-EAD38DF11BCA}" srcOrd="7" destOrd="0" presId="urn:microsoft.com/office/officeart/2005/8/layout/venn1"/>
  </dgm:cxnLst>
  <dgm:bg/>
  <dgm:whole/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DF91CF4-C0F5-4B1C-ABC9-0535A2F916AE}" type="doc">
      <dgm:prSet loTypeId="urn:microsoft.com/office/officeart/2005/8/layout/vList2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pt-BR"/>
        </a:p>
      </dgm:t>
    </dgm:pt>
    <dgm:pt modelId="{9CC83F0B-FB67-4B17-BDB9-82656E048DDB}">
      <dgm:prSet/>
      <dgm:spPr/>
      <dgm:t>
        <a:bodyPr/>
        <a:lstStyle/>
        <a:p>
          <a:pPr rtl="0"/>
          <a:r>
            <a:rPr lang="pt-BR" dirty="0" smtClean="0"/>
            <a:t>O cliente vê algo concreto já no início do processo</a:t>
          </a:r>
          <a:endParaRPr lang="pt-BR" dirty="0"/>
        </a:p>
      </dgm:t>
    </dgm:pt>
    <dgm:pt modelId="{2140C94F-23C0-4C6E-98D3-B085B493C9EA}" type="parTrans" cxnId="{12C2521E-CB18-4704-A5E0-47AA6E96CA48}">
      <dgm:prSet/>
      <dgm:spPr/>
      <dgm:t>
        <a:bodyPr/>
        <a:lstStyle/>
        <a:p>
          <a:endParaRPr lang="pt-BR"/>
        </a:p>
      </dgm:t>
    </dgm:pt>
    <dgm:pt modelId="{B80F7B2C-C0B6-449D-A937-1BE1E7BB726D}" type="sibTrans" cxnId="{12C2521E-CB18-4704-A5E0-47AA6E96CA48}">
      <dgm:prSet/>
      <dgm:spPr/>
      <dgm:t>
        <a:bodyPr/>
        <a:lstStyle/>
        <a:p>
          <a:endParaRPr lang="pt-BR"/>
        </a:p>
      </dgm:t>
    </dgm:pt>
    <dgm:pt modelId="{3319EE8A-177C-4E88-A9B0-088E5B64C23E}">
      <dgm:prSet/>
      <dgm:spPr/>
      <dgm:t>
        <a:bodyPr/>
        <a:lstStyle/>
        <a:p>
          <a:pPr rtl="0"/>
          <a:r>
            <a:rPr lang="pt-BR" dirty="0" smtClean="0"/>
            <a:t>Incentiva a colaboração e o aproveitamento de idéias</a:t>
          </a:r>
          <a:endParaRPr lang="pt-BR" dirty="0"/>
        </a:p>
      </dgm:t>
    </dgm:pt>
    <dgm:pt modelId="{80BE7B5C-C194-44DD-A00B-E1F3005BA836}" type="parTrans" cxnId="{D65BEB62-C5BF-4CF0-82BD-F6E39E4004FE}">
      <dgm:prSet/>
      <dgm:spPr/>
      <dgm:t>
        <a:bodyPr/>
        <a:lstStyle/>
        <a:p>
          <a:endParaRPr lang="pt-BR"/>
        </a:p>
      </dgm:t>
    </dgm:pt>
    <dgm:pt modelId="{000AD167-FD74-48A2-B84E-DDB0AF8088B9}" type="sibTrans" cxnId="{D65BEB62-C5BF-4CF0-82BD-F6E39E4004FE}">
      <dgm:prSet/>
      <dgm:spPr/>
      <dgm:t>
        <a:bodyPr/>
        <a:lstStyle/>
        <a:p>
          <a:endParaRPr lang="pt-BR"/>
        </a:p>
      </dgm:t>
    </dgm:pt>
    <dgm:pt modelId="{C0D5C2A3-C71B-43D6-9807-648BA41BE4BE}">
      <dgm:prSet/>
      <dgm:spPr/>
      <dgm:t>
        <a:bodyPr/>
        <a:lstStyle/>
        <a:p>
          <a:pPr rtl="0"/>
          <a:r>
            <a:rPr lang="pt-BR" dirty="0" smtClean="0"/>
            <a:t>Melhora a comunicação interna e externa</a:t>
          </a:r>
          <a:endParaRPr lang="pt-BR" dirty="0"/>
        </a:p>
      </dgm:t>
    </dgm:pt>
    <dgm:pt modelId="{FCA7891E-088F-42D7-A5E0-469043E7DD4A}" type="parTrans" cxnId="{26F89268-2502-4791-88E8-2CF364790195}">
      <dgm:prSet/>
      <dgm:spPr/>
      <dgm:t>
        <a:bodyPr/>
        <a:lstStyle/>
        <a:p>
          <a:endParaRPr lang="pt-BR"/>
        </a:p>
      </dgm:t>
    </dgm:pt>
    <dgm:pt modelId="{4055AA5F-5CC3-4DDC-A76E-EAE09875C976}" type="sibTrans" cxnId="{26F89268-2502-4791-88E8-2CF364790195}">
      <dgm:prSet/>
      <dgm:spPr/>
      <dgm:t>
        <a:bodyPr/>
        <a:lstStyle/>
        <a:p>
          <a:endParaRPr lang="pt-BR"/>
        </a:p>
      </dgm:t>
    </dgm:pt>
    <dgm:pt modelId="{07D7FAD8-2C80-4306-95CA-772BE386E6E8}">
      <dgm:prSet/>
      <dgm:spPr/>
      <dgm:t>
        <a:bodyPr/>
        <a:lstStyle/>
        <a:p>
          <a:pPr rtl="0"/>
          <a:r>
            <a:rPr lang="pt-BR" dirty="0" smtClean="0"/>
            <a:t>Reduz o risco</a:t>
          </a:r>
          <a:endParaRPr lang="pt-BR" dirty="0"/>
        </a:p>
      </dgm:t>
    </dgm:pt>
    <dgm:pt modelId="{69911861-C16D-4EC8-A481-686BF72EEC6D}" type="parTrans" cxnId="{D3A3A88A-28D8-4A0C-B263-F5B676DD6BAA}">
      <dgm:prSet/>
      <dgm:spPr/>
      <dgm:t>
        <a:bodyPr/>
        <a:lstStyle/>
        <a:p>
          <a:endParaRPr lang="pt-BR"/>
        </a:p>
      </dgm:t>
    </dgm:pt>
    <dgm:pt modelId="{F06CA671-A0EB-4BF8-9E5F-575EA9CB9A26}" type="sibTrans" cxnId="{D3A3A88A-28D8-4A0C-B263-F5B676DD6BAA}">
      <dgm:prSet/>
      <dgm:spPr/>
      <dgm:t>
        <a:bodyPr/>
        <a:lstStyle/>
        <a:p>
          <a:endParaRPr lang="pt-BR"/>
        </a:p>
      </dgm:t>
    </dgm:pt>
    <dgm:pt modelId="{1C324FDE-EFF4-41EC-AD13-A9A20A229666}">
      <dgm:prSet/>
      <dgm:spPr/>
      <dgm:t>
        <a:bodyPr/>
        <a:lstStyle/>
        <a:p>
          <a:pPr rtl="0"/>
          <a:r>
            <a:rPr lang="pt-BR" dirty="0" smtClean="0"/>
            <a:t>Possibilita testes mais cedo</a:t>
          </a:r>
          <a:endParaRPr lang="pt-BR" dirty="0"/>
        </a:p>
      </dgm:t>
    </dgm:pt>
    <dgm:pt modelId="{CD24A2B0-9BF5-4744-B179-C6CC08EAD71D}" type="parTrans" cxnId="{301FD1BF-F075-4EA8-8365-4739337C8E1D}">
      <dgm:prSet/>
      <dgm:spPr/>
      <dgm:t>
        <a:bodyPr/>
        <a:lstStyle/>
        <a:p>
          <a:endParaRPr lang="pt-BR"/>
        </a:p>
      </dgm:t>
    </dgm:pt>
    <dgm:pt modelId="{CAC7433F-94B8-4E9C-AFDC-F0743E9E10F0}" type="sibTrans" cxnId="{301FD1BF-F075-4EA8-8365-4739337C8E1D}">
      <dgm:prSet/>
      <dgm:spPr/>
      <dgm:t>
        <a:bodyPr/>
        <a:lstStyle/>
        <a:p>
          <a:endParaRPr lang="pt-BR"/>
        </a:p>
      </dgm:t>
    </dgm:pt>
    <dgm:pt modelId="{F9D56868-DFBC-4733-8726-19130C9EB49E}">
      <dgm:prSet/>
      <dgm:spPr/>
      <dgm:t>
        <a:bodyPr/>
        <a:lstStyle/>
        <a:p>
          <a:pPr rtl="0"/>
          <a:r>
            <a:rPr lang="pt-BR" dirty="0" smtClean="0"/>
            <a:t>Guia o desenvolvimento</a:t>
          </a:r>
          <a:endParaRPr lang="pt-BR" dirty="0"/>
        </a:p>
      </dgm:t>
    </dgm:pt>
    <dgm:pt modelId="{1F5E008D-3A68-48B1-A922-BB551CDB26F5}" type="parTrans" cxnId="{6B86DBA3-CCA9-44F7-B653-A0E17C423D37}">
      <dgm:prSet/>
      <dgm:spPr/>
      <dgm:t>
        <a:bodyPr/>
        <a:lstStyle/>
        <a:p>
          <a:endParaRPr lang="pt-BR"/>
        </a:p>
      </dgm:t>
    </dgm:pt>
    <dgm:pt modelId="{08DA2283-C9CD-4DB0-879F-4D701A65AD4C}" type="sibTrans" cxnId="{6B86DBA3-CCA9-44F7-B653-A0E17C423D37}">
      <dgm:prSet/>
      <dgm:spPr/>
      <dgm:t>
        <a:bodyPr/>
        <a:lstStyle/>
        <a:p>
          <a:endParaRPr lang="pt-BR"/>
        </a:p>
      </dgm:t>
    </dgm:pt>
    <dgm:pt modelId="{B73B95A3-10BB-4B73-BF5B-F5A7435EECC7}">
      <dgm:prSet/>
      <dgm:spPr/>
      <dgm:t>
        <a:bodyPr/>
        <a:lstStyle/>
        <a:p>
          <a:pPr rtl="0"/>
          <a:r>
            <a:rPr lang="pt-BR" b="1" dirty="0" smtClean="0"/>
            <a:t>... De uma maneira geral, </a:t>
          </a:r>
          <a:r>
            <a:rPr lang="pt-BR" b="1" dirty="0" smtClean="0"/>
            <a:t>melhora  a eficiência.</a:t>
          </a:r>
          <a:endParaRPr lang="pt-BR" b="1" dirty="0"/>
        </a:p>
      </dgm:t>
    </dgm:pt>
    <dgm:pt modelId="{41A7E134-A7BC-4624-84FB-DA4B2C0A3428}" type="parTrans" cxnId="{914FE44C-FA59-4689-B706-D733155FF679}">
      <dgm:prSet/>
      <dgm:spPr/>
      <dgm:t>
        <a:bodyPr/>
        <a:lstStyle/>
        <a:p>
          <a:endParaRPr lang="pt-BR"/>
        </a:p>
      </dgm:t>
    </dgm:pt>
    <dgm:pt modelId="{72DF06B6-8261-4A84-81EE-433FDE4C790B}" type="sibTrans" cxnId="{914FE44C-FA59-4689-B706-D733155FF679}">
      <dgm:prSet/>
      <dgm:spPr/>
      <dgm:t>
        <a:bodyPr/>
        <a:lstStyle/>
        <a:p>
          <a:endParaRPr lang="pt-BR"/>
        </a:p>
      </dgm:t>
    </dgm:pt>
    <dgm:pt modelId="{FCFA8C4A-29D3-486A-B872-5EB7F7056DD1}" type="pres">
      <dgm:prSet presAssocID="{FDF91CF4-C0F5-4B1C-ABC9-0535A2F916A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13C77BC9-A094-4A1E-BF3B-32D0ED3AAB0D}" type="pres">
      <dgm:prSet presAssocID="{9CC83F0B-FB67-4B17-BDB9-82656E048DDB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C7BC506-6758-4B2E-9C2D-5342355FD60F}" type="pres">
      <dgm:prSet presAssocID="{B80F7B2C-C0B6-449D-A937-1BE1E7BB726D}" presName="spacer" presStyleCnt="0"/>
      <dgm:spPr/>
    </dgm:pt>
    <dgm:pt modelId="{DD4BC451-ADA7-42EA-9F05-E819534A5556}" type="pres">
      <dgm:prSet presAssocID="{3319EE8A-177C-4E88-A9B0-088E5B64C23E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0C635844-4B85-4BBB-8B83-D7D06C7435D5}" type="pres">
      <dgm:prSet presAssocID="{000AD167-FD74-48A2-B84E-DDB0AF8088B9}" presName="spacer" presStyleCnt="0"/>
      <dgm:spPr/>
    </dgm:pt>
    <dgm:pt modelId="{F669C881-326E-465E-A1CC-6E2E754456C3}" type="pres">
      <dgm:prSet presAssocID="{C0D5C2A3-C71B-43D6-9807-648BA41BE4BE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AF90C7C-1C0D-4EF4-A570-62F69390EF19}" type="pres">
      <dgm:prSet presAssocID="{4055AA5F-5CC3-4DDC-A76E-EAE09875C976}" presName="spacer" presStyleCnt="0"/>
      <dgm:spPr/>
    </dgm:pt>
    <dgm:pt modelId="{90A7743F-D0A8-4A11-81AB-512BD732261A}" type="pres">
      <dgm:prSet presAssocID="{07D7FAD8-2C80-4306-95CA-772BE386E6E8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E44B2B6-BEA8-4246-95D2-0F498508B713}" type="pres">
      <dgm:prSet presAssocID="{F06CA671-A0EB-4BF8-9E5F-575EA9CB9A26}" presName="spacer" presStyleCnt="0"/>
      <dgm:spPr/>
    </dgm:pt>
    <dgm:pt modelId="{5247F9FB-C1E1-4F12-B1CD-3EE58716EAC3}" type="pres">
      <dgm:prSet presAssocID="{1C324FDE-EFF4-41EC-AD13-A9A20A229666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C2CF900-7C05-4AA2-A235-AD3FD3AA8467}" type="pres">
      <dgm:prSet presAssocID="{CAC7433F-94B8-4E9C-AFDC-F0743E9E10F0}" presName="spacer" presStyleCnt="0"/>
      <dgm:spPr/>
    </dgm:pt>
    <dgm:pt modelId="{CA7AF319-8771-4284-A34F-F1B412047FCD}" type="pres">
      <dgm:prSet presAssocID="{F9D56868-DFBC-4733-8726-19130C9EB49E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1D8D98A-748C-4310-8618-4B40FBCA11B3}" type="pres">
      <dgm:prSet presAssocID="{08DA2283-C9CD-4DB0-879F-4D701A65AD4C}" presName="spacer" presStyleCnt="0"/>
      <dgm:spPr/>
    </dgm:pt>
    <dgm:pt modelId="{ED42D90F-2DB6-412C-BC56-8115BBF457DB}" type="pres">
      <dgm:prSet presAssocID="{B73B95A3-10BB-4B73-BF5B-F5A7435EECC7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D65BEB62-C5BF-4CF0-82BD-F6E39E4004FE}" srcId="{FDF91CF4-C0F5-4B1C-ABC9-0535A2F916AE}" destId="{3319EE8A-177C-4E88-A9B0-088E5B64C23E}" srcOrd="1" destOrd="0" parTransId="{80BE7B5C-C194-44DD-A00B-E1F3005BA836}" sibTransId="{000AD167-FD74-48A2-B84E-DDB0AF8088B9}"/>
    <dgm:cxn modelId="{C54DBFF2-C285-412F-87D4-11DF2ECBAFFB}" type="presOf" srcId="{9CC83F0B-FB67-4B17-BDB9-82656E048DDB}" destId="{13C77BC9-A094-4A1E-BF3B-32D0ED3AAB0D}" srcOrd="0" destOrd="0" presId="urn:microsoft.com/office/officeart/2005/8/layout/vList2"/>
    <dgm:cxn modelId="{F53A1C0D-E5D0-460C-81EB-A78F067051E3}" type="presOf" srcId="{1C324FDE-EFF4-41EC-AD13-A9A20A229666}" destId="{5247F9FB-C1E1-4F12-B1CD-3EE58716EAC3}" srcOrd="0" destOrd="0" presId="urn:microsoft.com/office/officeart/2005/8/layout/vList2"/>
    <dgm:cxn modelId="{D3A3A88A-28D8-4A0C-B263-F5B676DD6BAA}" srcId="{FDF91CF4-C0F5-4B1C-ABC9-0535A2F916AE}" destId="{07D7FAD8-2C80-4306-95CA-772BE386E6E8}" srcOrd="3" destOrd="0" parTransId="{69911861-C16D-4EC8-A481-686BF72EEC6D}" sibTransId="{F06CA671-A0EB-4BF8-9E5F-575EA9CB9A26}"/>
    <dgm:cxn modelId="{068C42DB-9BF4-4E00-829F-3F3D06863CA0}" type="presOf" srcId="{B73B95A3-10BB-4B73-BF5B-F5A7435EECC7}" destId="{ED42D90F-2DB6-412C-BC56-8115BBF457DB}" srcOrd="0" destOrd="0" presId="urn:microsoft.com/office/officeart/2005/8/layout/vList2"/>
    <dgm:cxn modelId="{975922CC-33FB-4C48-BB7E-601D0B9A8E5A}" type="presOf" srcId="{FDF91CF4-C0F5-4B1C-ABC9-0535A2F916AE}" destId="{FCFA8C4A-29D3-486A-B872-5EB7F7056DD1}" srcOrd="0" destOrd="0" presId="urn:microsoft.com/office/officeart/2005/8/layout/vList2"/>
    <dgm:cxn modelId="{EBAF3338-E063-4B31-8508-DDEB2A5E6053}" type="presOf" srcId="{07D7FAD8-2C80-4306-95CA-772BE386E6E8}" destId="{90A7743F-D0A8-4A11-81AB-512BD732261A}" srcOrd="0" destOrd="0" presId="urn:microsoft.com/office/officeart/2005/8/layout/vList2"/>
    <dgm:cxn modelId="{6CEC15BA-187B-4385-A261-485BD8FFB737}" type="presOf" srcId="{3319EE8A-177C-4E88-A9B0-088E5B64C23E}" destId="{DD4BC451-ADA7-42EA-9F05-E819534A5556}" srcOrd="0" destOrd="0" presId="urn:microsoft.com/office/officeart/2005/8/layout/vList2"/>
    <dgm:cxn modelId="{D7D7A836-FBFE-4F37-A858-6D6F9C80E152}" type="presOf" srcId="{F9D56868-DFBC-4733-8726-19130C9EB49E}" destId="{CA7AF319-8771-4284-A34F-F1B412047FCD}" srcOrd="0" destOrd="0" presId="urn:microsoft.com/office/officeart/2005/8/layout/vList2"/>
    <dgm:cxn modelId="{914FE44C-FA59-4689-B706-D733155FF679}" srcId="{FDF91CF4-C0F5-4B1C-ABC9-0535A2F916AE}" destId="{B73B95A3-10BB-4B73-BF5B-F5A7435EECC7}" srcOrd="6" destOrd="0" parTransId="{41A7E134-A7BC-4624-84FB-DA4B2C0A3428}" sibTransId="{72DF06B6-8261-4A84-81EE-433FDE4C790B}"/>
    <dgm:cxn modelId="{26F89268-2502-4791-88E8-2CF364790195}" srcId="{FDF91CF4-C0F5-4B1C-ABC9-0535A2F916AE}" destId="{C0D5C2A3-C71B-43D6-9807-648BA41BE4BE}" srcOrd="2" destOrd="0" parTransId="{FCA7891E-088F-42D7-A5E0-469043E7DD4A}" sibTransId="{4055AA5F-5CC3-4DDC-A76E-EAE09875C976}"/>
    <dgm:cxn modelId="{12C2521E-CB18-4704-A5E0-47AA6E96CA48}" srcId="{FDF91CF4-C0F5-4B1C-ABC9-0535A2F916AE}" destId="{9CC83F0B-FB67-4B17-BDB9-82656E048DDB}" srcOrd="0" destOrd="0" parTransId="{2140C94F-23C0-4C6E-98D3-B085B493C9EA}" sibTransId="{B80F7B2C-C0B6-449D-A937-1BE1E7BB726D}"/>
    <dgm:cxn modelId="{480C0723-44E0-4C54-AA27-BD0AB44221FD}" type="presOf" srcId="{C0D5C2A3-C71B-43D6-9807-648BA41BE4BE}" destId="{F669C881-326E-465E-A1CC-6E2E754456C3}" srcOrd="0" destOrd="0" presId="urn:microsoft.com/office/officeart/2005/8/layout/vList2"/>
    <dgm:cxn modelId="{301FD1BF-F075-4EA8-8365-4739337C8E1D}" srcId="{FDF91CF4-C0F5-4B1C-ABC9-0535A2F916AE}" destId="{1C324FDE-EFF4-41EC-AD13-A9A20A229666}" srcOrd="4" destOrd="0" parTransId="{CD24A2B0-9BF5-4744-B179-C6CC08EAD71D}" sibTransId="{CAC7433F-94B8-4E9C-AFDC-F0743E9E10F0}"/>
    <dgm:cxn modelId="{6B86DBA3-CCA9-44F7-B653-A0E17C423D37}" srcId="{FDF91CF4-C0F5-4B1C-ABC9-0535A2F916AE}" destId="{F9D56868-DFBC-4733-8726-19130C9EB49E}" srcOrd="5" destOrd="0" parTransId="{1F5E008D-3A68-48B1-A922-BB551CDB26F5}" sibTransId="{08DA2283-C9CD-4DB0-879F-4D701A65AD4C}"/>
    <dgm:cxn modelId="{F5046F57-7CCC-49D4-9F78-836111E74A4C}" type="presParOf" srcId="{FCFA8C4A-29D3-486A-B872-5EB7F7056DD1}" destId="{13C77BC9-A094-4A1E-BF3B-32D0ED3AAB0D}" srcOrd="0" destOrd="0" presId="urn:microsoft.com/office/officeart/2005/8/layout/vList2"/>
    <dgm:cxn modelId="{8D47A755-0841-4E34-B76A-00BF07098AD3}" type="presParOf" srcId="{FCFA8C4A-29D3-486A-B872-5EB7F7056DD1}" destId="{DC7BC506-6758-4B2E-9C2D-5342355FD60F}" srcOrd="1" destOrd="0" presId="urn:microsoft.com/office/officeart/2005/8/layout/vList2"/>
    <dgm:cxn modelId="{EE16905F-BFD8-4BBE-A21F-B26DA74A40A2}" type="presParOf" srcId="{FCFA8C4A-29D3-486A-B872-5EB7F7056DD1}" destId="{DD4BC451-ADA7-42EA-9F05-E819534A5556}" srcOrd="2" destOrd="0" presId="urn:microsoft.com/office/officeart/2005/8/layout/vList2"/>
    <dgm:cxn modelId="{22F82F42-B0FD-4008-8200-12F429835E09}" type="presParOf" srcId="{FCFA8C4A-29D3-486A-B872-5EB7F7056DD1}" destId="{0C635844-4B85-4BBB-8B83-D7D06C7435D5}" srcOrd="3" destOrd="0" presId="urn:microsoft.com/office/officeart/2005/8/layout/vList2"/>
    <dgm:cxn modelId="{B8058CEA-1BFB-4D26-82CA-BCDC6527DB58}" type="presParOf" srcId="{FCFA8C4A-29D3-486A-B872-5EB7F7056DD1}" destId="{F669C881-326E-465E-A1CC-6E2E754456C3}" srcOrd="4" destOrd="0" presId="urn:microsoft.com/office/officeart/2005/8/layout/vList2"/>
    <dgm:cxn modelId="{1CBBF8B3-19F4-4277-A967-5E6C8E7840EF}" type="presParOf" srcId="{FCFA8C4A-29D3-486A-B872-5EB7F7056DD1}" destId="{1AF90C7C-1C0D-4EF4-A570-62F69390EF19}" srcOrd="5" destOrd="0" presId="urn:microsoft.com/office/officeart/2005/8/layout/vList2"/>
    <dgm:cxn modelId="{01FD626A-5E63-4757-8A99-30D63401C590}" type="presParOf" srcId="{FCFA8C4A-29D3-486A-B872-5EB7F7056DD1}" destId="{90A7743F-D0A8-4A11-81AB-512BD732261A}" srcOrd="6" destOrd="0" presId="urn:microsoft.com/office/officeart/2005/8/layout/vList2"/>
    <dgm:cxn modelId="{3D50FFDD-85B5-4DD9-949C-FDE9A04DC4BF}" type="presParOf" srcId="{FCFA8C4A-29D3-486A-B872-5EB7F7056DD1}" destId="{4E44B2B6-BEA8-4246-95D2-0F498508B713}" srcOrd="7" destOrd="0" presId="urn:microsoft.com/office/officeart/2005/8/layout/vList2"/>
    <dgm:cxn modelId="{FD87BC35-2A67-45B6-8DC3-A2DA61933278}" type="presParOf" srcId="{FCFA8C4A-29D3-486A-B872-5EB7F7056DD1}" destId="{5247F9FB-C1E1-4F12-B1CD-3EE58716EAC3}" srcOrd="8" destOrd="0" presId="urn:microsoft.com/office/officeart/2005/8/layout/vList2"/>
    <dgm:cxn modelId="{B9A5DB06-DEAE-4C7E-9FCF-7B56324B69D2}" type="presParOf" srcId="{FCFA8C4A-29D3-486A-B872-5EB7F7056DD1}" destId="{9C2CF900-7C05-4AA2-A235-AD3FD3AA8467}" srcOrd="9" destOrd="0" presId="urn:microsoft.com/office/officeart/2005/8/layout/vList2"/>
    <dgm:cxn modelId="{07B5F6C9-D055-4810-8E67-E37B93EAFE4A}" type="presParOf" srcId="{FCFA8C4A-29D3-486A-B872-5EB7F7056DD1}" destId="{CA7AF319-8771-4284-A34F-F1B412047FCD}" srcOrd="10" destOrd="0" presId="urn:microsoft.com/office/officeart/2005/8/layout/vList2"/>
    <dgm:cxn modelId="{BC0D8D46-F552-4D78-BDED-25BD355B27E3}" type="presParOf" srcId="{FCFA8C4A-29D3-486A-B872-5EB7F7056DD1}" destId="{A1D8D98A-748C-4310-8618-4B40FBCA11B3}" srcOrd="11" destOrd="0" presId="urn:microsoft.com/office/officeart/2005/8/layout/vList2"/>
    <dgm:cxn modelId="{7C6F053A-9396-4A9B-9427-C75D085AD08F}" type="presParOf" srcId="{FCFA8C4A-29D3-486A-B872-5EB7F7056DD1}" destId="{ED42D90F-2DB6-412C-BC56-8115BBF457DB}" srcOrd="12" destOrd="0" presId="urn:microsoft.com/office/officeart/2005/8/layout/vList2"/>
  </dgm:cxnLst>
  <dgm:bg/>
  <dgm:whole/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258047F-6718-44DF-A9BD-5ECEA96595F6}" type="doc">
      <dgm:prSet loTypeId="urn:microsoft.com/office/officeart/2005/8/layout/vList2" loCatId="list" qsTypeId="urn:microsoft.com/office/officeart/2005/8/quickstyle/simple4" qsCatId="simple" csTypeId="urn:microsoft.com/office/officeart/2005/8/colors/accent0_2" csCatId="mainScheme" phldr="1"/>
      <dgm:spPr/>
      <dgm:t>
        <a:bodyPr/>
        <a:lstStyle/>
        <a:p>
          <a:endParaRPr lang="pt-BR"/>
        </a:p>
      </dgm:t>
    </dgm:pt>
    <dgm:pt modelId="{A58C61A5-A8BC-4AF0-9525-12C3629B49E6}">
      <dgm:prSet/>
      <dgm:spPr>
        <a:solidFill>
          <a:schemeClr val="tx1">
            <a:lumMod val="95000"/>
            <a:lumOff val="5000"/>
          </a:schemeClr>
        </a:solidFill>
      </dgm:spPr>
      <dgm:t>
        <a:bodyPr/>
        <a:lstStyle/>
        <a:p>
          <a:pPr rtl="0"/>
          <a:r>
            <a:rPr lang="pt-BR" dirty="0" smtClean="0">
              <a:solidFill>
                <a:schemeClr val="bg1"/>
              </a:solidFill>
            </a:rPr>
            <a:t>Dedicar tempo demais à prototipação</a:t>
          </a:r>
          <a:endParaRPr lang="pt-BR" dirty="0">
            <a:solidFill>
              <a:schemeClr val="bg1"/>
            </a:solidFill>
          </a:endParaRPr>
        </a:p>
      </dgm:t>
    </dgm:pt>
    <dgm:pt modelId="{0F66E582-091C-41BE-A5C0-FEE7C9FC73E4}" type="parTrans" cxnId="{3C8818F4-1E93-4F33-86C0-38593FA2DC1A}">
      <dgm:prSet/>
      <dgm:spPr/>
      <dgm:t>
        <a:bodyPr/>
        <a:lstStyle/>
        <a:p>
          <a:endParaRPr lang="pt-BR"/>
        </a:p>
      </dgm:t>
    </dgm:pt>
    <dgm:pt modelId="{8DD2E794-F930-40A3-811F-0CE21D0B19DB}" type="sibTrans" cxnId="{3C8818F4-1E93-4F33-86C0-38593FA2DC1A}">
      <dgm:prSet/>
      <dgm:spPr/>
      <dgm:t>
        <a:bodyPr/>
        <a:lstStyle/>
        <a:p>
          <a:endParaRPr lang="pt-BR"/>
        </a:p>
      </dgm:t>
    </dgm:pt>
    <dgm:pt modelId="{FDD84C4C-9F47-4D68-9117-867C4BDDC114}">
      <dgm:prSet/>
      <dgm:spPr>
        <a:solidFill>
          <a:schemeClr val="tx1">
            <a:lumMod val="95000"/>
            <a:lumOff val="5000"/>
          </a:schemeClr>
        </a:solidFill>
      </dgm:spPr>
      <dgm:t>
        <a:bodyPr/>
        <a:lstStyle/>
        <a:p>
          <a:pPr rtl="0"/>
          <a:r>
            <a:rPr lang="pt-BR" dirty="0" smtClean="0">
              <a:solidFill>
                <a:schemeClr val="bg1"/>
              </a:solidFill>
            </a:rPr>
            <a:t>Escolhar erroneamente a fidelidade do protótipo</a:t>
          </a:r>
          <a:endParaRPr lang="pt-BR" dirty="0">
            <a:solidFill>
              <a:schemeClr val="bg1"/>
            </a:solidFill>
          </a:endParaRPr>
        </a:p>
      </dgm:t>
    </dgm:pt>
    <dgm:pt modelId="{F9001BD4-95A4-4CC9-85C6-1971B862182A}" type="parTrans" cxnId="{1B5FD1F1-219B-4E2B-B45B-925BF4BB8780}">
      <dgm:prSet/>
      <dgm:spPr/>
      <dgm:t>
        <a:bodyPr/>
        <a:lstStyle/>
        <a:p>
          <a:endParaRPr lang="pt-BR"/>
        </a:p>
      </dgm:t>
    </dgm:pt>
    <dgm:pt modelId="{3E7EE80E-14D2-4E93-AC2C-435CA83F9CD1}" type="sibTrans" cxnId="{1B5FD1F1-219B-4E2B-B45B-925BF4BB8780}">
      <dgm:prSet/>
      <dgm:spPr/>
      <dgm:t>
        <a:bodyPr/>
        <a:lstStyle/>
        <a:p>
          <a:endParaRPr lang="pt-BR"/>
        </a:p>
      </dgm:t>
    </dgm:pt>
    <dgm:pt modelId="{30B753C3-5985-412A-BF8F-CE6D65BF08EA}">
      <dgm:prSet/>
      <dgm:spPr>
        <a:solidFill>
          <a:schemeClr val="tx1">
            <a:lumMod val="95000"/>
            <a:lumOff val="5000"/>
          </a:schemeClr>
        </a:solidFill>
      </dgm:spPr>
      <dgm:t>
        <a:bodyPr/>
        <a:lstStyle/>
        <a:p>
          <a:pPr rtl="0"/>
          <a:r>
            <a:rPr lang="pt-BR" dirty="0" smtClean="0">
              <a:solidFill>
                <a:schemeClr val="bg1"/>
              </a:solidFill>
            </a:rPr>
            <a:t>Utilizar protótipos descartáveis na implementação</a:t>
          </a:r>
          <a:endParaRPr lang="pt-BR" dirty="0">
            <a:solidFill>
              <a:schemeClr val="bg1"/>
            </a:solidFill>
          </a:endParaRPr>
        </a:p>
      </dgm:t>
    </dgm:pt>
    <dgm:pt modelId="{1AEB1510-8322-4658-9CBD-C7590547F2F9}" type="parTrans" cxnId="{9F1ABE33-30C8-443E-9F2B-C954FED9EBFB}">
      <dgm:prSet/>
      <dgm:spPr/>
      <dgm:t>
        <a:bodyPr/>
        <a:lstStyle/>
        <a:p>
          <a:endParaRPr lang="pt-BR"/>
        </a:p>
      </dgm:t>
    </dgm:pt>
    <dgm:pt modelId="{92C4C61C-390A-448B-A796-52412B7D2154}" type="sibTrans" cxnId="{9F1ABE33-30C8-443E-9F2B-C954FED9EBFB}">
      <dgm:prSet/>
      <dgm:spPr/>
      <dgm:t>
        <a:bodyPr/>
        <a:lstStyle/>
        <a:p>
          <a:endParaRPr lang="pt-BR"/>
        </a:p>
      </dgm:t>
    </dgm:pt>
    <dgm:pt modelId="{5DF3EE5B-8E24-4BBD-B053-A35D5061BD2D}" type="pres">
      <dgm:prSet presAssocID="{B258047F-6718-44DF-A9BD-5ECEA96595F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786D512E-7FEA-4BED-9356-A60F6CA9F5B3}" type="pres">
      <dgm:prSet presAssocID="{A58C61A5-A8BC-4AF0-9525-12C3629B49E6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1A644E7-D584-4F23-8EB7-EAE71E865904}" type="pres">
      <dgm:prSet presAssocID="{8DD2E794-F930-40A3-811F-0CE21D0B19DB}" presName="spacer" presStyleCnt="0"/>
      <dgm:spPr/>
    </dgm:pt>
    <dgm:pt modelId="{92A2DB0A-384B-4894-9C83-1F4142DE3609}" type="pres">
      <dgm:prSet presAssocID="{FDD84C4C-9F47-4D68-9117-867C4BDDC114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E1BA643-F221-4FD9-8588-9D7C89F41554}" type="pres">
      <dgm:prSet presAssocID="{3E7EE80E-14D2-4E93-AC2C-435CA83F9CD1}" presName="spacer" presStyleCnt="0"/>
      <dgm:spPr/>
    </dgm:pt>
    <dgm:pt modelId="{8F9C2F6E-E840-4D04-B865-A9959C42013C}" type="pres">
      <dgm:prSet presAssocID="{30B753C3-5985-412A-BF8F-CE6D65BF08EA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42DB1B7D-1B79-4E92-91F2-4FEB66619995}" type="presOf" srcId="{FDD84C4C-9F47-4D68-9117-867C4BDDC114}" destId="{92A2DB0A-384B-4894-9C83-1F4142DE3609}" srcOrd="0" destOrd="0" presId="urn:microsoft.com/office/officeart/2005/8/layout/vList2"/>
    <dgm:cxn modelId="{C9F93AEA-07BA-4C5B-9618-478518B02182}" type="presOf" srcId="{30B753C3-5985-412A-BF8F-CE6D65BF08EA}" destId="{8F9C2F6E-E840-4D04-B865-A9959C42013C}" srcOrd="0" destOrd="0" presId="urn:microsoft.com/office/officeart/2005/8/layout/vList2"/>
    <dgm:cxn modelId="{3C8818F4-1E93-4F33-86C0-38593FA2DC1A}" srcId="{B258047F-6718-44DF-A9BD-5ECEA96595F6}" destId="{A58C61A5-A8BC-4AF0-9525-12C3629B49E6}" srcOrd="0" destOrd="0" parTransId="{0F66E582-091C-41BE-A5C0-FEE7C9FC73E4}" sibTransId="{8DD2E794-F930-40A3-811F-0CE21D0B19DB}"/>
    <dgm:cxn modelId="{1C5C4738-5DC1-4305-95A4-AB86A7A91E39}" type="presOf" srcId="{A58C61A5-A8BC-4AF0-9525-12C3629B49E6}" destId="{786D512E-7FEA-4BED-9356-A60F6CA9F5B3}" srcOrd="0" destOrd="0" presId="urn:microsoft.com/office/officeart/2005/8/layout/vList2"/>
    <dgm:cxn modelId="{1B5FD1F1-219B-4E2B-B45B-925BF4BB8780}" srcId="{B258047F-6718-44DF-A9BD-5ECEA96595F6}" destId="{FDD84C4C-9F47-4D68-9117-867C4BDDC114}" srcOrd="1" destOrd="0" parTransId="{F9001BD4-95A4-4CC9-85C6-1971B862182A}" sibTransId="{3E7EE80E-14D2-4E93-AC2C-435CA83F9CD1}"/>
    <dgm:cxn modelId="{7947F21F-91A3-44AF-8512-D6A6E65EEE48}" type="presOf" srcId="{B258047F-6718-44DF-A9BD-5ECEA96595F6}" destId="{5DF3EE5B-8E24-4BBD-B053-A35D5061BD2D}" srcOrd="0" destOrd="0" presId="urn:microsoft.com/office/officeart/2005/8/layout/vList2"/>
    <dgm:cxn modelId="{9F1ABE33-30C8-443E-9F2B-C954FED9EBFB}" srcId="{B258047F-6718-44DF-A9BD-5ECEA96595F6}" destId="{30B753C3-5985-412A-BF8F-CE6D65BF08EA}" srcOrd="2" destOrd="0" parTransId="{1AEB1510-8322-4658-9CBD-C7590547F2F9}" sibTransId="{92C4C61C-390A-448B-A796-52412B7D2154}"/>
    <dgm:cxn modelId="{5DBD386E-37AF-4579-BBF7-4764D7906CC4}" type="presParOf" srcId="{5DF3EE5B-8E24-4BBD-B053-A35D5061BD2D}" destId="{786D512E-7FEA-4BED-9356-A60F6CA9F5B3}" srcOrd="0" destOrd="0" presId="urn:microsoft.com/office/officeart/2005/8/layout/vList2"/>
    <dgm:cxn modelId="{0B38F655-BA7B-443A-A223-7EA5CECD2071}" type="presParOf" srcId="{5DF3EE5B-8E24-4BBD-B053-A35D5061BD2D}" destId="{A1A644E7-D584-4F23-8EB7-EAE71E865904}" srcOrd="1" destOrd="0" presId="urn:microsoft.com/office/officeart/2005/8/layout/vList2"/>
    <dgm:cxn modelId="{8F951C3D-0F56-42D8-8BC2-3BD3B5871FF5}" type="presParOf" srcId="{5DF3EE5B-8E24-4BBD-B053-A35D5061BD2D}" destId="{92A2DB0A-384B-4894-9C83-1F4142DE3609}" srcOrd="2" destOrd="0" presId="urn:microsoft.com/office/officeart/2005/8/layout/vList2"/>
    <dgm:cxn modelId="{09EFF4D2-16C1-4465-A2E2-317BB22EE937}" type="presParOf" srcId="{5DF3EE5B-8E24-4BBD-B053-A35D5061BD2D}" destId="{2E1BA643-F221-4FD9-8588-9D7C89F41554}" srcOrd="3" destOrd="0" presId="urn:microsoft.com/office/officeart/2005/8/layout/vList2"/>
    <dgm:cxn modelId="{B36FDF60-E765-40A2-9FBB-3E807251A2AF}" type="presParOf" srcId="{5DF3EE5B-8E24-4BBD-B053-A35D5061BD2D}" destId="{8F9C2F6E-E840-4D04-B865-A9959C42013C}" srcOrd="4" destOrd="0" presId="urn:microsoft.com/office/officeart/2005/8/layout/vList2"/>
  </dgm:cxnLst>
  <dgm:bg/>
  <dgm:whole/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41B11F8-9A1D-4574-B660-D8375B691DF3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3BFB7F78-DB18-494B-88B4-00DCECBE960E}">
      <dgm:prSet custT="1"/>
      <dgm:spPr/>
      <dgm:t>
        <a:bodyPr/>
        <a:lstStyle/>
        <a:p>
          <a:pPr rtl="0"/>
          <a:r>
            <a:rPr lang="pt-BR" sz="2400" b="1" dirty="0" smtClean="0"/>
            <a:t>Definir claramente os objetivos</a:t>
          </a:r>
          <a:br>
            <a:rPr lang="pt-BR" sz="2400" b="1" dirty="0" smtClean="0"/>
          </a:br>
          <a:r>
            <a:rPr lang="pt-BR" sz="1600" dirty="0" smtClean="0"/>
            <a:t>Aprovação interna? Aprovação do cliente? Qual o perfil do cliente (técnico ou executivo) ? Testes com usuários? Provas de conceito? Vai ser reaproveitado para implementação?</a:t>
          </a:r>
          <a:endParaRPr lang="pt-BR" sz="2400" dirty="0"/>
        </a:p>
      </dgm:t>
    </dgm:pt>
    <dgm:pt modelId="{935FF68B-59C1-43BE-8043-9B8A18897291}" type="parTrans" cxnId="{42D48D37-E8CE-4C85-9B06-976DF4CC2DD8}">
      <dgm:prSet/>
      <dgm:spPr/>
      <dgm:t>
        <a:bodyPr/>
        <a:lstStyle/>
        <a:p>
          <a:endParaRPr lang="pt-BR" sz="2800"/>
        </a:p>
      </dgm:t>
    </dgm:pt>
    <dgm:pt modelId="{D6DA866D-2A1B-420B-8082-986F1C2F1822}" type="sibTrans" cxnId="{42D48D37-E8CE-4C85-9B06-976DF4CC2DD8}">
      <dgm:prSet/>
      <dgm:spPr/>
      <dgm:t>
        <a:bodyPr/>
        <a:lstStyle/>
        <a:p>
          <a:endParaRPr lang="pt-BR" sz="2800"/>
        </a:p>
      </dgm:t>
    </dgm:pt>
    <dgm:pt modelId="{8657C898-84A9-4AF6-8F12-D11515325861}">
      <dgm:prSet custT="1"/>
      <dgm:spPr/>
      <dgm:t>
        <a:bodyPr/>
        <a:lstStyle/>
        <a:p>
          <a:pPr rtl="0"/>
          <a:r>
            <a:rPr lang="pt-BR" sz="2400" b="1" dirty="0" smtClean="0"/>
            <a:t>Identificar o tipo de prototipação mais adequado para o projeto, podendo, inclusive, variar para cada fase</a:t>
          </a:r>
          <a:endParaRPr lang="pt-BR" sz="2400" dirty="0"/>
        </a:p>
      </dgm:t>
    </dgm:pt>
    <dgm:pt modelId="{90B38418-0D48-4813-B106-8B04EF07A70B}" type="parTrans" cxnId="{94788655-5AE5-478C-BB51-63A5FFE4C426}">
      <dgm:prSet/>
      <dgm:spPr/>
      <dgm:t>
        <a:bodyPr/>
        <a:lstStyle/>
        <a:p>
          <a:endParaRPr lang="pt-BR" sz="2800"/>
        </a:p>
      </dgm:t>
    </dgm:pt>
    <dgm:pt modelId="{79768756-D5F3-4E83-BD97-15F76993870B}" type="sibTrans" cxnId="{94788655-5AE5-478C-BB51-63A5FFE4C426}">
      <dgm:prSet/>
      <dgm:spPr/>
      <dgm:t>
        <a:bodyPr/>
        <a:lstStyle/>
        <a:p>
          <a:endParaRPr lang="pt-BR" sz="2800"/>
        </a:p>
      </dgm:t>
    </dgm:pt>
    <dgm:pt modelId="{EF2F7EA5-5CEB-47B6-A513-6DDB0674F953}">
      <dgm:prSet custT="1"/>
      <dgm:spPr/>
      <dgm:t>
        <a:bodyPr/>
        <a:lstStyle/>
        <a:p>
          <a:pPr rtl="0"/>
          <a:r>
            <a:rPr lang="pt-BR" sz="2400" b="1" dirty="0" smtClean="0"/>
            <a:t>Escolher a mídia, ambiente e tecnologia</a:t>
          </a:r>
          <a:endParaRPr lang="pt-BR" sz="2400" dirty="0"/>
        </a:p>
      </dgm:t>
    </dgm:pt>
    <dgm:pt modelId="{13604109-2FD3-4398-B8C6-26E05E31EB50}" type="parTrans" cxnId="{5EEAE3EA-6BB4-4160-BD74-6A5B8EDFD5A1}">
      <dgm:prSet/>
      <dgm:spPr/>
      <dgm:t>
        <a:bodyPr/>
        <a:lstStyle/>
        <a:p>
          <a:endParaRPr lang="pt-BR" sz="2800"/>
        </a:p>
      </dgm:t>
    </dgm:pt>
    <dgm:pt modelId="{70518E1C-67B8-4CD2-A77E-FEE24D6E621E}" type="sibTrans" cxnId="{5EEAE3EA-6BB4-4160-BD74-6A5B8EDFD5A1}">
      <dgm:prSet/>
      <dgm:spPr/>
      <dgm:t>
        <a:bodyPr/>
        <a:lstStyle/>
        <a:p>
          <a:endParaRPr lang="pt-BR" sz="2800"/>
        </a:p>
      </dgm:t>
    </dgm:pt>
    <dgm:pt modelId="{F5925A05-B3DC-4A19-8892-837F8EA214DC}">
      <dgm:prSet custT="1"/>
      <dgm:spPr/>
      <dgm:t>
        <a:bodyPr/>
        <a:lstStyle/>
        <a:p>
          <a:pPr rtl="0"/>
          <a:r>
            <a:rPr lang="pt-BR" sz="2400" b="1" dirty="0" smtClean="0"/>
            <a:t>Escolher a ferramenta</a:t>
          </a:r>
          <a:endParaRPr lang="pt-BR" sz="2400" dirty="0"/>
        </a:p>
      </dgm:t>
    </dgm:pt>
    <dgm:pt modelId="{8A45C4E2-5611-4A8D-917A-09135460A661}" type="parTrans" cxnId="{98996B42-BD7B-4544-BC69-D7D713C7B045}">
      <dgm:prSet/>
      <dgm:spPr/>
      <dgm:t>
        <a:bodyPr/>
        <a:lstStyle/>
        <a:p>
          <a:endParaRPr lang="pt-BR" sz="2800"/>
        </a:p>
      </dgm:t>
    </dgm:pt>
    <dgm:pt modelId="{EB74BDFE-F899-42D2-9398-669E35EF0AB6}" type="sibTrans" cxnId="{98996B42-BD7B-4544-BC69-D7D713C7B045}">
      <dgm:prSet/>
      <dgm:spPr/>
      <dgm:t>
        <a:bodyPr/>
        <a:lstStyle/>
        <a:p>
          <a:endParaRPr lang="pt-BR" sz="2800"/>
        </a:p>
      </dgm:t>
    </dgm:pt>
    <dgm:pt modelId="{59E50EB5-4B07-457C-ABA7-801F90DCFA82}" type="pres">
      <dgm:prSet presAssocID="{341B11F8-9A1D-4574-B660-D8375B691DF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68E971DB-165B-4A40-BDFE-D8FB93E1495F}" type="pres">
      <dgm:prSet presAssocID="{3BFB7F78-DB18-494B-88B4-00DCECBE960E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EAC45C22-8665-491D-B79E-A6D5898A4D53}" type="pres">
      <dgm:prSet presAssocID="{D6DA866D-2A1B-420B-8082-986F1C2F1822}" presName="spacer" presStyleCnt="0"/>
      <dgm:spPr/>
    </dgm:pt>
    <dgm:pt modelId="{7908FC1B-C7EE-4C69-B461-7CF837819AB5}" type="pres">
      <dgm:prSet presAssocID="{8657C898-84A9-4AF6-8F12-D11515325861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E57AB52F-9AAD-41D0-9D8B-4B37BAA0BC78}" type="pres">
      <dgm:prSet presAssocID="{79768756-D5F3-4E83-BD97-15F76993870B}" presName="spacer" presStyleCnt="0"/>
      <dgm:spPr/>
    </dgm:pt>
    <dgm:pt modelId="{AA67CF79-51FF-44BC-B392-46F1CEE30652}" type="pres">
      <dgm:prSet presAssocID="{EF2F7EA5-5CEB-47B6-A513-6DDB0674F953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076F37DC-84F0-4A5C-B13C-8BC4C47D3684}" type="pres">
      <dgm:prSet presAssocID="{70518E1C-67B8-4CD2-A77E-FEE24D6E621E}" presName="spacer" presStyleCnt="0"/>
      <dgm:spPr/>
    </dgm:pt>
    <dgm:pt modelId="{6B7F97B0-F6B9-40B6-93C0-44F4EDCF571F}" type="pres">
      <dgm:prSet presAssocID="{F5925A05-B3DC-4A19-8892-837F8EA214DC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98996B42-BD7B-4544-BC69-D7D713C7B045}" srcId="{341B11F8-9A1D-4574-B660-D8375B691DF3}" destId="{F5925A05-B3DC-4A19-8892-837F8EA214DC}" srcOrd="3" destOrd="0" parTransId="{8A45C4E2-5611-4A8D-917A-09135460A661}" sibTransId="{EB74BDFE-F899-42D2-9398-669E35EF0AB6}"/>
    <dgm:cxn modelId="{42D48D37-E8CE-4C85-9B06-976DF4CC2DD8}" srcId="{341B11F8-9A1D-4574-B660-D8375B691DF3}" destId="{3BFB7F78-DB18-494B-88B4-00DCECBE960E}" srcOrd="0" destOrd="0" parTransId="{935FF68B-59C1-43BE-8043-9B8A18897291}" sibTransId="{D6DA866D-2A1B-420B-8082-986F1C2F1822}"/>
    <dgm:cxn modelId="{054D706A-5B40-4D18-A7E1-7D0222663431}" type="presOf" srcId="{F5925A05-B3DC-4A19-8892-837F8EA214DC}" destId="{6B7F97B0-F6B9-40B6-93C0-44F4EDCF571F}" srcOrd="0" destOrd="0" presId="urn:microsoft.com/office/officeart/2005/8/layout/vList2"/>
    <dgm:cxn modelId="{A0D1FFC1-203E-46A3-AA7E-13B993BF3900}" type="presOf" srcId="{341B11F8-9A1D-4574-B660-D8375B691DF3}" destId="{59E50EB5-4B07-457C-ABA7-801F90DCFA82}" srcOrd="0" destOrd="0" presId="urn:microsoft.com/office/officeart/2005/8/layout/vList2"/>
    <dgm:cxn modelId="{569C6A39-789F-4F9D-91D3-1077C9088187}" type="presOf" srcId="{8657C898-84A9-4AF6-8F12-D11515325861}" destId="{7908FC1B-C7EE-4C69-B461-7CF837819AB5}" srcOrd="0" destOrd="0" presId="urn:microsoft.com/office/officeart/2005/8/layout/vList2"/>
    <dgm:cxn modelId="{1D1EB729-AF95-4C33-816E-F0311D80513C}" type="presOf" srcId="{3BFB7F78-DB18-494B-88B4-00DCECBE960E}" destId="{68E971DB-165B-4A40-BDFE-D8FB93E1495F}" srcOrd="0" destOrd="0" presId="urn:microsoft.com/office/officeart/2005/8/layout/vList2"/>
    <dgm:cxn modelId="{5EEAE3EA-6BB4-4160-BD74-6A5B8EDFD5A1}" srcId="{341B11F8-9A1D-4574-B660-D8375B691DF3}" destId="{EF2F7EA5-5CEB-47B6-A513-6DDB0674F953}" srcOrd="2" destOrd="0" parTransId="{13604109-2FD3-4398-B8C6-26E05E31EB50}" sibTransId="{70518E1C-67B8-4CD2-A77E-FEE24D6E621E}"/>
    <dgm:cxn modelId="{B0E7C0E0-DBE2-4441-AF0E-A0F0B3E65BD7}" type="presOf" srcId="{EF2F7EA5-5CEB-47B6-A513-6DDB0674F953}" destId="{AA67CF79-51FF-44BC-B392-46F1CEE30652}" srcOrd="0" destOrd="0" presId="urn:microsoft.com/office/officeart/2005/8/layout/vList2"/>
    <dgm:cxn modelId="{94788655-5AE5-478C-BB51-63A5FFE4C426}" srcId="{341B11F8-9A1D-4574-B660-D8375B691DF3}" destId="{8657C898-84A9-4AF6-8F12-D11515325861}" srcOrd="1" destOrd="0" parTransId="{90B38418-0D48-4813-B106-8B04EF07A70B}" sibTransId="{79768756-D5F3-4E83-BD97-15F76993870B}"/>
    <dgm:cxn modelId="{86ECFB99-7B40-4D8D-A717-1A2B61F393CB}" type="presParOf" srcId="{59E50EB5-4B07-457C-ABA7-801F90DCFA82}" destId="{68E971DB-165B-4A40-BDFE-D8FB93E1495F}" srcOrd="0" destOrd="0" presId="urn:microsoft.com/office/officeart/2005/8/layout/vList2"/>
    <dgm:cxn modelId="{0D396CB2-C39E-4C74-AFCA-D61EA107FC23}" type="presParOf" srcId="{59E50EB5-4B07-457C-ABA7-801F90DCFA82}" destId="{EAC45C22-8665-491D-B79E-A6D5898A4D53}" srcOrd="1" destOrd="0" presId="urn:microsoft.com/office/officeart/2005/8/layout/vList2"/>
    <dgm:cxn modelId="{10E2F009-93BA-44A5-998E-4498A2C04237}" type="presParOf" srcId="{59E50EB5-4B07-457C-ABA7-801F90DCFA82}" destId="{7908FC1B-C7EE-4C69-B461-7CF837819AB5}" srcOrd="2" destOrd="0" presId="urn:microsoft.com/office/officeart/2005/8/layout/vList2"/>
    <dgm:cxn modelId="{E2D1FB16-D78E-45FE-84DD-D423B31B9F37}" type="presParOf" srcId="{59E50EB5-4B07-457C-ABA7-801F90DCFA82}" destId="{E57AB52F-9AAD-41D0-9D8B-4B37BAA0BC78}" srcOrd="3" destOrd="0" presId="urn:microsoft.com/office/officeart/2005/8/layout/vList2"/>
    <dgm:cxn modelId="{116ECFDF-BE37-417F-B3F7-77B6A5332925}" type="presParOf" srcId="{59E50EB5-4B07-457C-ABA7-801F90DCFA82}" destId="{AA67CF79-51FF-44BC-B392-46F1CEE30652}" srcOrd="4" destOrd="0" presId="urn:microsoft.com/office/officeart/2005/8/layout/vList2"/>
    <dgm:cxn modelId="{3ADB6401-DD16-4092-B261-16076D1D5E25}" type="presParOf" srcId="{59E50EB5-4B07-457C-ABA7-801F90DCFA82}" destId="{076F37DC-84F0-4A5C-B13C-8BC4C47D3684}" srcOrd="5" destOrd="0" presId="urn:microsoft.com/office/officeart/2005/8/layout/vList2"/>
    <dgm:cxn modelId="{528A3FBC-A062-4B2F-8024-5FFD604C784B}" type="presParOf" srcId="{59E50EB5-4B07-457C-ABA7-801F90DCFA82}" destId="{6B7F97B0-F6B9-40B6-93C0-44F4EDCF571F}" srcOrd="6" destOrd="0" presId="urn:microsoft.com/office/officeart/2005/8/layout/vList2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B50B1F-7618-4A35-B48B-D847BD3DBC75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108CEE-56AC-4DDE-B812-4028351E011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</a:t>
            </a:fld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10</a:t>
            </a:fld>
            <a:endParaRPr lang="pt-B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11</a:t>
            </a:fld>
            <a:endParaRPr lang="pt-B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12</a:t>
            </a:fld>
            <a:endParaRPr lang="pt-B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13</a:t>
            </a:fld>
            <a:endParaRPr lang="pt-B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14</a:t>
            </a:fld>
            <a:endParaRPr lang="pt-B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15</a:t>
            </a:fld>
            <a:endParaRPr lang="pt-B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16</a:t>
            </a:fld>
            <a:endParaRPr lang="pt-B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17</a:t>
            </a:fld>
            <a:endParaRPr lang="pt-BR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18</a:t>
            </a:fld>
            <a:endParaRPr lang="pt-B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19</a:t>
            </a:fld>
            <a:endParaRPr 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</a:t>
            </a:fld>
            <a:endParaRPr lang="pt-B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20</a:t>
            </a:fld>
            <a:endParaRPr lang="pt-B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21</a:t>
            </a:fld>
            <a:endParaRPr lang="pt-BR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22</a:t>
            </a:fld>
            <a:endParaRPr lang="pt-B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23</a:t>
            </a:fld>
            <a:endParaRPr lang="pt-B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24</a:t>
            </a:fld>
            <a:endParaRPr lang="pt-B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25</a:t>
            </a:fld>
            <a:endParaRPr lang="pt-BR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26</a:t>
            </a:fld>
            <a:endParaRPr lang="pt-B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27</a:t>
            </a:fld>
            <a:endParaRPr lang="pt-B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28</a:t>
            </a:fld>
            <a:endParaRPr lang="pt-B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29</a:t>
            </a:fld>
            <a:endParaRPr lang="pt-B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</a:t>
            </a:fld>
            <a:endParaRPr lang="pt-BR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30</a:t>
            </a:fld>
            <a:endParaRPr lang="pt-BR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31</a:t>
            </a:fld>
            <a:endParaRPr lang="pt-BR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32</a:t>
            </a:fld>
            <a:endParaRPr lang="pt-BR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33</a:t>
            </a:fld>
            <a:endParaRPr lang="pt-BR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34</a:t>
            </a:fld>
            <a:endParaRPr lang="pt-BR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35</a:t>
            </a:fld>
            <a:endParaRPr lang="pt-BR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36</a:t>
            </a:fld>
            <a:endParaRPr lang="pt-BR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37</a:t>
            </a:fld>
            <a:endParaRPr lang="pt-BR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38</a:t>
            </a:fld>
            <a:endParaRPr lang="pt-BR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39</a:t>
            </a:fld>
            <a:endParaRPr lang="pt-B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</a:t>
            </a:fld>
            <a:endParaRPr lang="pt-BR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40</a:t>
            </a:fld>
            <a:endParaRPr lang="pt-BR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41</a:t>
            </a:fld>
            <a:endParaRPr lang="pt-BR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42</a:t>
            </a:fld>
            <a:endParaRPr lang="pt-BR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43</a:t>
            </a:fld>
            <a:endParaRPr lang="pt-BR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44</a:t>
            </a:fld>
            <a:endParaRPr lang="pt-BR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45</a:t>
            </a:fld>
            <a:endParaRPr lang="pt-BR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46</a:t>
            </a:fld>
            <a:endParaRPr lang="pt-BR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47</a:t>
            </a:fld>
            <a:endParaRPr lang="pt-BR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48</a:t>
            </a:fld>
            <a:endParaRPr lang="pt-B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5</a:t>
            </a:fld>
            <a:endParaRPr lang="pt-B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6</a:t>
            </a:fld>
            <a:endParaRPr lang="pt-B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7</a:t>
            </a:fld>
            <a:endParaRPr 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8</a:t>
            </a:fld>
            <a:endParaRPr lang="pt-B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9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7975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7200" y="4429132"/>
            <a:ext cx="8258204" cy="169703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pt-B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CCC00">
                <a:alpha val="68000"/>
              </a:srgbClr>
            </a:gs>
            <a:gs pos="28000">
              <a:srgbClr val="85C2FF">
                <a:alpha val="79000"/>
              </a:srgbClr>
            </a:gs>
            <a:gs pos="70000">
              <a:srgbClr val="C4D6EB"/>
            </a:gs>
            <a:gs pos="100000">
              <a:schemeClr val="accent1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CFFB7-CD77-47F2-A76B-B98C1DD3B0AD}" type="datetimeFigureOut">
              <a:rPr lang="pt-BR" smtClean="0"/>
              <a:pPr/>
              <a:t>01/06/2009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4.xm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5.xm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/>
          <p:cNvSpPr/>
          <p:nvPr/>
        </p:nvSpPr>
        <p:spPr>
          <a:xfrm>
            <a:off x="0" y="1714488"/>
            <a:ext cx="9215470" cy="28575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osto feliz 16"/>
          <p:cNvSpPr/>
          <p:nvPr/>
        </p:nvSpPr>
        <p:spPr>
          <a:xfrm>
            <a:off x="7858148" y="1857364"/>
            <a:ext cx="2571768" cy="2571768"/>
          </a:xfrm>
          <a:prstGeom prst="smileyFace">
            <a:avLst/>
          </a:prstGeom>
          <a:solidFill>
            <a:srgbClr val="FFCC00"/>
          </a:solidFill>
          <a:ln w="177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85926"/>
            <a:ext cx="6600844" cy="1470025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chemeClr val="bg1"/>
                </a:solidFill>
              </a:rPr>
              <a:t>Projeto de Interfaces</a:t>
            </a:r>
            <a:endParaRPr lang="pt-BR" sz="54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910" y="4962548"/>
            <a:ext cx="6986614" cy="1752600"/>
          </a:xfrm>
        </p:spPr>
        <p:txBody>
          <a:bodyPr>
            <a:normAutofit/>
          </a:bodyPr>
          <a:lstStyle/>
          <a:p>
            <a:pPr algn="l"/>
            <a:r>
              <a:rPr lang="pt-BR" sz="2400" dirty="0" smtClean="0">
                <a:solidFill>
                  <a:schemeClr val="bg1">
                    <a:lumMod val="95000"/>
                  </a:schemeClr>
                </a:solidFill>
              </a:rPr>
              <a:t>Especialização em Engenharia de Software </a:t>
            </a:r>
          </a:p>
          <a:p>
            <a:pPr algn="l"/>
            <a:r>
              <a:rPr lang="pt-BR" sz="2400" dirty="0" smtClean="0">
                <a:solidFill>
                  <a:schemeClr val="bg1">
                    <a:lumMod val="95000"/>
                  </a:schemeClr>
                </a:solidFill>
              </a:rPr>
              <a:t>com Ênfase em Padrões de Software </a:t>
            </a:r>
          </a:p>
          <a:p>
            <a:pPr algn="l"/>
            <a:r>
              <a:rPr lang="pt-BR" sz="2400" b="1" dirty="0" smtClean="0">
                <a:solidFill>
                  <a:schemeClr val="bg1">
                    <a:lumMod val="95000"/>
                  </a:schemeClr>
                </a:solidFill>
              </a:rPr>
              <a:t>Universidade Estadual do Ceará</a:t>
            </a:r>
            <a:endParaRPr lang="pt-BR" sz="2800" b="1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5800" y="3834474"/>
            <a:ext cx="3529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chemeClr val="bg1"/>
                </a:solidFill>
                <a:latin typeface="+mj-lt"/>
                <a:cs typeface="Aharoni" pitchFamily="2" charset="-79"/>
              </a:rPr>
              <a:t>AULA 03</a:t>
            </a:r>
            <a:endParaRPr lang="pt-BR" sz="2800" b="1" dirty="0">
              <a:solidFill>
                <a:schemeClr val="bg1"/>
              </a:solidFill>
              <a:latin typeface="+mj-lt"/>
              <a:cs typeface="Aharoni" pitchFamily="2" charset="-79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5800" y="2857496"/>
            <a:ext cx="4214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smtClean="0">
                <a:solidFill>
                  <a:srgbClr val="FFCC00"/>
                </a:solidFill>
              </a:rPr>
              <a:t>Carlos Rosemberg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274638"/>
            <a:ext cx="7972452" cy="5797568"/>
          </a:xfrm>
        </p:spPr>
        <p:txBody>
          <a:bodyPr>
            <a:normAutofit/>
          </a:bodyPr>
          <a:lstStyle/>
          <a:p>
            <a:pPr algn="l">
              <a:tabLst>
                <a:tab pos="1612900" algn="l"/>
              </a:tabLst>
            </a:pPr>
            <a:r>
              <a:rPr lang="pt-BR" sz="6600" b="1" dirty="0" smtClean="0">
                <a:solidFill>
                  <a:srgbClr val="FFCC00"/>
                </a:solidFill>
              </a:rPr>
              <a:t>Artefatos</a:t>
            </a:r>
            <a:r>
              <a:rPr lang="pt-BR" sz="6600" dirty="0" smtClean="0">
                <a:solidFill>
                  <a:schemeClr val="bg1"/>
                </a:solidFill>
              </a:rPr>
              <a:t> e </a:t>
            </a:r>
            <a:r>
              <a:rPr lang="pt-BR" sz="6600" b="1" dirty="0" smtClean="0">
                <a:solidFill>
                  <a:srgbClr val="FFCC00"/>
                </a:solidFill>
              </a:rPr>
              <a:t>interações</a:t>
            </a:r>
            <a:r>
              <a:rPr lang="pt-BR" sz="6600" dirty="0" smtClean="0">
                <a:solidFill>
                  <a:schemeClr val="bg1"/>
                </a:solidFill>
              </a:rPr>
              <a:t> </a:t>
            </a:r>
            <a:r>
              <a:rPr lang="pt-BR" sz="4800" dirty="0" smtClean="0">
                <a:solidFill>
                  <a:schemeClr val="bg1"/>
                </a:solidFill>
              </a:rPr>
              <a:t/>
            </a:r>
            <a:br>
              <a:rPr lang="pt-BR" sz="4800" dirty="0" smtClean="0">
                <a:solidFill>
                  <a:schemeClr val="bg1"/>
                </a:solidFill>
              </a:rPr>
            </a:br>
            <a:r>
              <a:rPr lang="pt-BR" sz="4800" dirty="0" smtClean="0">
                <a:solidFill>
                  <a:schemeClr val="bg1"/>
                </a:solidFill>
              </a:rPr>
              <a:t>são os elementos mais prováveis de se </a:t>
            </a:r>
            <a:r>
              <a:rPr lang="pt-BR" sz="4800" b="1" dirty="0" smtClean="0">
                <a:solidFill>
                  <a:schemeClr val="bg1"/>
                </a:solidFill>
              </a:rPr>
              <a:t>controlar</a:t>
            </a:r>
            <a:r>
              <a:rPr lang="pt-BR" sz="4800" dirty="0" smtClean="0">
                <a:solidFill>
                  <a:schemeClr val="bg1"/>
                </a:solidFill>
              </a:rPr>
              <a:t>, pois tratam-se das coisas que nós desenvolvemos.</a:t>
            </a:r>
            <a:endParaRPr lang="pt-BR" sz="4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5857868"/>
            <a:ext cx="4000496" cy="1000132"/>
          </a:xfrm>
          <a:solidFill>
            <a:srgbClr val="FFC000"/>
          </a:solidFill>
        </p:spPr>
        <p:txBody>
          <a:bodyPr lIns="180000" tIns="180000" rIns="180000" bIns="180000">
            <a:normAutofit fontScale="90000"/>
          </a:bodyPr>
          <a:lstStyle/>
          <a:p>
            <a:r>
              <a:rPr lang="pt-BR" b="1" dirty="0" smtClean="0"/>
              <a:t>Interações</a:t>
            </a:r>
            <a:endParaRPr lang="pt-BR" b="1" dirty="0"/>
          </a:p>
        </p:txBody>
      </p:sp>
      <p:sp>
        <p:nvSpPr>
          <p:cNvPr id="7" name="Content Placeholder 2"/>
          <p:cNvSpPr>
            <a:spLocks noGrp="1"/>
          </p:cNvSpPr>
          <p:nvPr>
            <p:ph idx="4294967295"/>
          </p:nvPr>
        </p:nvSpPr>
        <p:spPr>
          <a:xfrm>
            <a:off x="0" y="4643446"/>
            <a:ext cx="9144000" cy="1214422"/>
          </a:xfrm>
          <a:solidFill>
            <a:srgbClr val="C00000">
              <a:alpha val="81176"/>
            </a:srgbClr>
          </a:solidFill>
        </p:spPr>
        <p:txBody>
          <a:bodyPr lIns="288000" tIns="216000" rIns="180000" bIns="180000">
            <a:normAutofit fontScale="92500" lnSpcReduction="10000"/>
          </a:bodyPr>
          <a:lstStyle/>
          <a:p>
            <a:pPr>
              <a:buNone/>
            </a:pPr>
            <a:r>
              <a:rPr lang="pt-BR" sz="2800" b="1" dirty="0" smtClean="0">
                <a:solidFill>
                  <a:schemeClr val="bg1"/>
                </a:solidFill>
              </a:rPr>
              <a:t>Como o usuário interage com os artefatos em sua volta?</a:t>
            </a:r>
          </a:p>
          <a:p>
            <a:pPr>
              <a:buNone/>
            </a:pPr>
            <a:r>
              <a:rPr lang="pt-BR" sz="2800" b="1" dirty="0" smtClean="0">
                <a:solidFill>
                  <a:schemeClr val="bg1"/>
                </a:solidFill>
              </a:rPr>
              <a:t>Quais estímulos ocorrem? Que sentidos são envolvidos?</a:t>
            </a:r>
            <a:endParaRPr lang="pt-BR"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511288"/>
          </a:xfrm>
        </p:spPr>
        <p:txBody>
          <a:bodyPr>
            <a:noAutofit/>
          </a:bodyPr>
          <a:lstStyle/>
          <a:p>
            <a:r>
              <a:rPr lang="pt-BR" sz="4800" b="1" dirty="0" smtClean="0">
                <a:solidFill>
                  <a:srgbClr val="C00000"/>
                </a:solidFill>
              </a:rPr>
              <a:t>Trabalhando com os 5 sentidos</a:t>
            </a:r>
            <a:endParaRPr lang="pt-BR" sz="48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 rot="21205058">
            <a:off x="-167708" y="5082738"/>
            <a:ext cx="9538395" cy="1375997"/>
          </a:xfrm>
          <a:solidFill>
            <a:srgbClr val="24B311"/>
          </a:solidFill>
        </p:spPr>
        <p:txBody>
          <a:bodyPr lIns="360000" tIns="216000" rIns="324000" bIns="216000">
            <a:noAutofit/>
          </a:bodyPr>
          <a:lstStyle/>
          <a:p>
            <a:pPr marL="0" indent="0">
              <a:buNone/>
            </a:pPr>
            <a:r>
              <a:rPr lang="pt-BR" sz="3200" dirty="0" smtClean="0">
                <a:solidFill>
                  <a:schemeClr val="bg1"/>
                </a:solidFill>
              </a:rPr>
              <a:t>Seu produto deve reforçar os estímulos corretos e minimizar os que atrapalham a experiência! 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1928802"/>
            <a:ext cx="7677176" cy="328614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lvl="0">
              <a:spcBef>
                <a:spcPct val="20000"/>
              </a:spcBef>
              <a:defRPr/>
            </a:pPr>
            <a:r>
              <a:rPr kumimoji="0" lang="pt-BR" sz="33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Entenda quais</a:t>
            </a:r>
            <a:r>
              <a:rPr kumimoji="0" lang="pt-BR" sz="3300" b="1" i="0" u="none" strike="noStrike" kern="1200" cap="none" spc="0" normalizeH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 </a:t>
            </a:r>
            <a:r>
              <a:rPr kumimoji="0" lang="pt-BR" sz="33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como os sentidos do indivíduo são afetados</a:t>
            </a:r>
            <a:r>
              <a:rPr kumimoji="0" lang="pt-BR" sz="3300" b="1" i="0" u="none" strike="noStrike" kern="1200" cap="none" spc="0" normalizeH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br>
              <a:rPr kumimoji="0" lang="pt-BR" sz="3300" b="1" i="0" u="none" strike="noStrike" kern="1200" cap="none" spc="0" normalizeH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lang="pt-BR" sz="2000" dirty="0" smtClean="0">
                <a:solidFill>
                  <a:srgbClr val="C00000"/>
                </a:solidFill>
              </a:rPr>
              <a:t>visão, audição, olfato, paladar e tato </a:t>
            </a:r>
            <a:r>
              <a:rPr kumimoji="0" lang="pt-BR" sz="2000" b="0" i="0" u="none" strike="noStrike" kern="1200" cap="none" spc="0" normalizeH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/>
            </a:r>
            <a:br>
              <a:rPr kumimoji="0" lang="pt-BR" sz="2000" b="0" i="0" u="none" strike="noStrike" kern="1200" cap="none" spc="0" normalizeH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pt-BR" sz="33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Entenda como os artefatos interagem entre si, inclusive quando</a:t>
            </a:r>
            <a:r>
              <a:rPr kumimoji="0" lang="pt-BR" sz="3300" b="1" i="0" u="none" strike="noStrike" kern="1200" cap="none" spc="0" normalizeH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af</a:t>
            </a:r>
            <a:r>
              <a:rPr lang="pt-BR" sz="3300" b="1" dirty="0" smtClean="0">
                <a:solidFill>
                  <a:schemeClr val="accent5">
                    <a:lumMod val="50000"/>
                  </a:schemeClr>
                </a:solidFill>
              </a:rPr>
              <a:t>e</a:t>
            </a:r>
            <a:r>
              <a:rPr kumimoji="0" lang="pt-BR" sz="33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tam a performance do seu produto.</a:t>
            </a:r>
            <a:r>
              <a:rPr kumimoji="0" lang="pt-B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/>
            </a:r>
            <a:br>
              <a:rPr kumimoji="0" lang="pt-B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pt-BR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Sujeira, barulho,</a:t>
            </a:r>
            <a:r>
              <a:rPr kumimoji="0" lang="pt-BR" sz="2000" b="0" i="0" u="none" strike="noStrike" kern="1200" cap="none" spc="0" normalizeH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distrações, etc</a:t>
            </a:r>
            <a:endParaRPr kumimoji="0" lang="pt-BR" sz="2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 animBg="1"/>
      <p:bldP spid="4" grpId="0" uiExpand="1" build="allAtOnce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ontent Placeholder 2"/>
          <p:cNvSpPr>
            <a:spLocks noGrp="1"/>
          </p:cNvSpPr>
          <p:nvPr>
            <p:ph idx="4294967295"/>
          </p:nvPr>
        </p:nvSpPr>
        <p:spPr>
          <a:xfrm>
            <a:off x="0" y="1000108"/>
            <a:ext cx="9144000" cy="1214422"/>
          </a:xfrm>
          <a:solidFill>
            <a:srgbClr val="CCFF33">
              <a:alpha val="80000"/>
            </a:srgbClr>
          </a:solidFill>
        </p:spPr>
        <p:txBody>
          <a:bodyPr lIns="288000" tIns="216000" rIns="180000" bIns="180000">
            <a:normAutofit lnSpcReduction="10000"/>
          </a:bodyPr>
          <a:lstStyle/>
          <a:p>
            <a:pPr>
              <a:buNone/>
            </a:pPr>
            <a:r>
              <a:rPr lang="pt-BR" sz="2800" b="1" dirty="0" smtClean="0"/>
              <a:t>    Quais os objetos que compõem a experiência?</a:t>
            </a:r>
            <a:br>
              <a:rPr lang="pt-BR" sz="2800" b="1" dirty="0" smtClean="0"/>
            </a:br>
            <a:r>
              <a:rPr lang="pt-BR" sz="2800" b="1" dirty="0" smtClean="0"/>
              <a:t>Quais suas as características?</a:t>
            </a:r>
            <a:endParaRPr lang="pt-BR" sz="2800" b="1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3286116" cy="1000132"/>
          </a:xfrm>
          <a:prstGeom prst="rect">
            <a:avLst/>
          </a:prstGeom>
          <a:solidFill>
            <a:srgbClr val="C00000"/>
          </a:solidFill>
        </p:spPr>
        <p:txBody>
          <a:bodyPr vert="horz" lIns="180000" tIns="180000" rIns="180000" bIns="180000" rtlCol="0" anchor="ctr">
            <a:normAutofit fontScale="97500"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4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Artefatos</a:t>
            </a:r>
            <a:endParaRPr kumimoji="0" lang="pt-BR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1472" y="1571612"/>
            <a:ext cx="8143932" cy="45545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3200" b="1" dirty="0" smtClean="0">
                <a:solidFill>
                  <a:schemeClr val="bg1">
                    <a:lumMod val="95000"/>
                  </a:schemeClr>
                </a:solidFill>
              </a:rPr>
              <a:t>Produtos</a:t>
            </a:r>
            <a:r>
              <a:rPr lang="pt-BR" sz="32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br>
              <a:rPr lang="pt-BR" sz="32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pt-BR" sz="2400" dirty="0" smtClean="0">
                <a:solidFill>
                  <a:srgbClr val="FFCC00"/>
                </a:solidFill>
              </a:rPr>
              <a:t>Softwares, roupas, equipamentos eletrônicos, etc</a:t>
            </a:r>
            <a:r>
              <a:rPr lang="pt-BR" sz="2400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pt-BR" sz="2400" dirty="0" smtClean="0">
                <a:solidFill>
                  <a:schemeClr val="bg1">
                    <a:lumMod val="95000"/>
                  </a:schemeClr>
                </a:solidFill>
              </a:rPr>
            </a:br>
            <a:endParaRPr lang="pt-BR" sz="3200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0" indent="0">
              <a:buNone/>
            </a:pPr>
            <a:r>
              <a:rPr lang="pt-BR" sz="3200" b="1" dirty="0" smtClean="0">
                <a:solidFill>
                  <a:schemeClr val="bg1">
                    <a:lumMod val="95000"/>
                  </a:schemeClr>
                </a:solidFill>
              </a:rPr>
              <a:t>Conceitos e idéias</a:t>
            </a:r>
            <a:r>
              <a:rPr lang="pt-BR" sz="3200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pt-BR" sz="32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pt-BR" sz="2400" dirty="0" smtClean="0">
                <a:solidFill>
                  <a:srgbClr val="FFCC00"/>
                </a:solidFill>
              </a:rPr>
              <a:t>Marcas (Nokia, Apple, Fiat, etc), ideologias, etc</a:t>
            </a:r>
            <a:endParaRPr lang="pt-BR" sz="3200" dirty="0" smtClean="0">
              <a:solidFill>
                <a:srgbClr val="FFCC00"/>
              </a:solidFill>
            </a:endParaRPr>
          </a:p>
          <a:p>
            <a:pPr marL="0" indent="0">
              <a:buNone/>
            </a:pPr>
            <a:r>
              <a:rPr lang="pt-BR" sz="3200" b="1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pt-BR" sz="3200" b="1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pt-BR" sz="3200" b="1" dirty="0" smtClean="0">
                <a:solidFill>
                  <a:schemeClr val="bg1">
                    <a:lumMod val="95000"/>
                  </a:schemeClr>
                </a:solidFill>
              </a:rPr>
              <a:t>Demais objetos presentes na experiência</a:t>
            </a:r>
            <a:r>
              <a:rPr lang="pt-BR" sz="3200" dirty="0" smtClean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pt-BR" sz="32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pt-BR" sz="2400" dirty="0" smtClean="0">
                <a:solidFill>
                  <a:srgbClr val="FFCC00"/>
                </a:solidFill>
              </a:rPr>
              <a:t>Não são o principal artefato, mas interferem no que está acontecendo. Ex: teclado de um computador com teclas defeituosas durante  a redação de uma monografia.</a:t>
            </a:r>
            <a:endParaRPr lang="pt-BR" sz="3200" dirty="0" smtClean="0">
              <a:solidFill>
                <a:srgbClr val="FFCC00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00132"/>
          </a:xfrm>
          <a:solidFill>
            <a:srgbClr val="000000"/>
          </a:solidFill>
        </p:spPr>
        <p:txBody>
          <a:bodyPr lIns="180000" tIns="180000" rIns="180000" bIns="180000">
            <a:normAutofit fontScale="90000"/>
          </a:bodyPr>
          <a:lstStyle/>
          <a:p>
            <a:pPr algn="l"/>
            <a:r>
              <a:rPr lang="pt-BR" b="1" dirty="0" smtClean="0">
                <a:solidFill>
                  <a:schemeClr val="bg1"/>
                </a:solidFill>
              </a:rPr>
              <a:t>    Artefatos são...</a:t>
            </a:r>
            <a:endParaRPr lang="pt-BR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ontent Placeholder 3"/>
          <p:cNvGraphicFramePr>
            <a:graphicFrameLocks/>
          </p:cNvGraphicFramePr>
          <p:nvPr/>
        </p:nvGraphicFramePr>
        <p:xfrm>
          <a:off x="1142976" y="1857364"/>
          <a:ext cx="6837522" cy="4125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5728"/>
            <a:ext cx="9144000" cy="725470"/>
          </a:xfrm>
          <a:solidFill>
            <a:schemeClr val="accent6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As 4 dimensões de um artefato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8009" y="3571876"/>
            <a:ext cx="17302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pt-BR" sz="1600" dirty="0" smtClean="0"/>
              <a:t>Status social,</a:t>
            </a:r>
          </a:p>
          <a:p>
            <a:pPr lvl="0" algn="r"/>
            <a:r>
              <a:rPr lang="pt-BR" sz="1600" dirty="0" smtClean="0"/>
              <a:t>valor sentimental,</a:t>
            </a:r>
          </a:p>
          <a:p>
            <a:pPr lvl="0" algn="r"/>
            <a:r>
              <a:rPr lang="pt-BR" sz="1600" dirty="0" smtClean="0"/>
              <a:t>metáforas, etc</a:t>
            </a:r>
            <a:endParaRPr lang="pt-BR" sz="1600" dirty="0"/>
          </a:p>
        </p:txBody>
      </p:sp>
      <p:sp>
        <p:nvSpPr>
          <p:cNvPr id="6" name="Rectangle 5"/>
          <p:cNvSpPr/>
          <p:nvPr/>
        </p:nvSpPr>
        <p:spPr>
          <a:xfrm>
            <a:off x="4143372" y="1428736"/>
            <a:ext cx="9396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Utilidade</a:t>
            </a:r>
            <a:endParaRPr lang="pt-BR" sz="1600" dirty="0"/>
          </a:p>
        </p:txBody>
      </p:sp>
      <p:sp>
        <p:nvSpPr>
          <p:cNvPr id="7" name="Rectangle 6"/>
          <p:cNvSpPr/>
          <p:nvPr/>
        </p:nvSpPr>
        <p:spPr>
          <a:xfrm>
            <a:off x="6715140" y="3643314"/>
            <a:ext cx="10486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Apelo aos </a:t>
            </a:r>
          </a:p>
          <a:p>
            <a:pPr lvl="0"/>
            <a:r>
              <a:rPr lang="pt-BR" sz="1600" dirty="0" smtClean="0"/>
              <a:t>sentidos</a:t>
            </a:r>
            <a:endParaRPr lang="pt-BR" sz="1600" dirty="0"/>
          </a:p>
        </p:txBody>
      </p:sp>
      <p:sp>
        <p:nvSpPr>
          <p:cNvPr id="8" name="Rectangle 7"/>
          <p:cNvSpPr/>
          <p:nvPr/>
        </p:nvSpPr>
        <p:spPr>
          <a:xfrm>
            <a:off x="3786182" y="6072206"/>
            <a:ext cx="16122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Facilidade de uso</a:t>
            </a:r>
            <a:endParaRPr lang="pt-BR" sz="1600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57261708-C89D-4FC8-9B60-CA5CB42FC6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CF528534-637B-4BA7-9B95-85E939B8A5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C2B1BCFF-B6A9-4BF8-A5C4-E1C1D3F3E7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A79E1AA0-1AF5-4AE5-A10E-23BCF134CA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Sub>
          <a:bldDgm bld="one"/>
        </p:bldSub>
      </p:bldGraphic>
      <p:bldP spid="5" grpId="0"/>
      <p:bldP spid="6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Content Placeholder 3"/>
          <p:cNvGraphicFramePr>
            <a:graphicFrameLocks/>
          </p:cNvGraphicFramePr>
          <p:nvPr/>
        </p:nvGraphicFramePr>
        <p:xfrm>
          <a:off x="1142976" y="1857364"/>
          <a:ext cx="6837522" cy="4125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/>
          <p:cNvSpPr/>
          <p:nvPr/>
        </p:nvSpPr>
        <p:spPr>
          <a:xfrm>
            <a:off x="688009" y="3571876"/>
            <a:ext cx="17302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pt-BR" sz="1600" dirty="0" smtClean="0"/>
              <a:t>Status social,</a:t>
            </a:r>
          </a:p>
          <a:p>
            <a:pPr lvl="0" algn="r"/>
            <a:r>
              <a:rPr lang="pt-BR" sz="1600" dirty="0" smtClean="0"/>
              <a:t>valor sentimental,</a:t>
            </a:r>
          </a:p>
          <a:p>
            <a:pPr lvl="0" algn="r"/>
            <a:r>
              <a:rPr lang="pt-BR" sz="1600" dirty="0" smtClean="0"/>
              <a:t>metáforas, etc</a:t>
            </a:r>
            <a:endParaRPr lang="pt-BR" sz="1600" dirty="0"/>
          </a:p>
        </p:txBody>
      </p:sp>
      <p:sp>
        <p:nvSpPr>
          <p:cNvPr id="6" name="Rectangle 5"/>
          <p:cNvSpPr/>
          <p:nvPr/>
        </p:nvSpPr>
        <p:spPr>
          <a:xfrm>
            <a:off x="4143372" y="1428736"/>
            <a:ext cx="9396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Utilidade</a:t>
            </a:r>
            <a:endParaRPr lang="pt-BR" sz="1600" dirty="0"/>
          </a:p>
        </p:txBody>
      </p:sp>
      <p:sp>
        <p:nvSpPr>
          <p:cNvPr id="7" name="Rectangle 6"/>
          <p:cNvSpPr/>
          <p:nvPr/>
        </p:nvSpPr>
        <p:spPr>
          <a:xfrm>
            <a:off x="6715140" y="3643314"/>
            <a:ext cx="10486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Apelo aos </a:t>
            </a:r>
          </a:p>
          <a:p>
            <a:pPr lvl="0"/>
            <a:r>
              <a:rPr lang="pt-BR" sz="1600" dirty="0" smtClean="0"/>
              <a:t>sentidos</a:t>
            </a:r>
            <a:endParaRPr lang="pt-BR" sz="1600" dirty="0"/>
          </a:p>
        </p:txBody>
      </p:sp>
      <p:sp>
        <p:nvSpPr>
          <p:cNvPr id="8" name="Rectangle 7"/>
          <p:cNvSpPr/>
          <p:nvPr/>
        </p:nvSpPr>
        <p:spPr>
          <a:xfrm>
            <a:off x="3786182" y="6072206"/>
            <a:ext cx="16122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Facilidade de uso</a:t>
            </a:r>
            <a:endParaRPr lang="pt-BR" sz="1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 rot="1123705">
            <a:off x="4475807" y="3332807"/>
            <a:ext cx="881058" cy="881058"/>
          </a:xfrm>
          <a:prstGeom prst="rect">
            <a:avLst/>
          </a:prstGeom>
          <a:ln>
            <a:noFill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 rot="20335843">
            <a:off x="4020034" y="3354214"/>
            <a:ext cx="566426" cy="1008905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0" y="285728"/>
            <a:ext cx="9144000" cy="72547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As 4 dimensões de um artefato</a:t>
            </a:r>
            <a:endParaRPr kumimoji="0" lang="pt-BR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</p:nvPr>
        </p:nvGraphicFramePr>
        <p:xfrm>
          <a:off x="1142976" y="1857364"/>
          <a:ext cx="6837522" cy="4125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/>
          <p:cNvSpPr/>
          <p:nvPr/>
        </p:nvSpPr>
        <p:spPr>
          <a:xfrm>
            <a:off x="688009" y="3571876"/>
            <a:ext cx="17302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pt-BR" sz="1600" dirty="0" smtClean="0"/>
              <a:t>Status social,</a:t>
            </a:r>
          </a:p>
          <a:p>
            <a:pPr lvl="0" algn="r"/>
            <a:r>
              <a:rPr lang="pt-BR" sz="1600" dirty="0" smtClean="0"/>
              <a:t>valor sentimental,</a:t>
            </a:r>
          </a:p>
          <a:p>
            <a:pPr lvl="0" algn="r"/>
            <a:r>
              <a:rPr lang="pt-BR" sz="1600" dirty="0" smtClean="0"/>
              <a:t>metáforas, etc</a:t>
            </a:r>
            <a:endParaRPr lang="pt-BR" sz="1600" dirty="0"/>
          </a:p>
        </p:txBody>
      </p:sp>
      <p:sp>
        <p:nvSpPr>
          <p:cNvPr id="6" name="Rectangle 5"/>
          <p:cNvSpPr/>
          <p:nvPr/>
        </p:nvSpPr>
        <p:spPr>
          <a:xfrm>
            <a:off x="4143372" y="1428736"/>
            <a:ext cx="9396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Utilidade</a:t>
            </a:r>
            <a:endParaRPr lang="pt-BR" sz="1600" dirty="0"/>
          </a:p>
        </p:txBody>
      </p:sp>
      <p:sp>
        <p:nvSpPr>
          <p:cNvPr id="7" name="Rectangle 6"/>
          <p:cNvSpPr/>
          <p:nvPr/>
        </p:nvSpPr>
        <p:spPr>
          <a:xfrm>
            <a:off x="6715140" y="3643314"/>
            <a:ext cx="10486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Apelo aos </a:t>
            </a:r>
          </a:p>
          <a:p>
            <a:pPr lvl="0"/>
            <a:r>
              <a:rPr lang="pt-BR" sz="1600" dirty="0" smtClean="0"/>
              <a:t>sentidos</a:t>
            </a:r>
            <a:endParaRPr lang="pt-BR" sz="1600" dirty="0"/>
          </a:p>
        </p:txBody>
      </p:sp>
      <p:sp>
        <p:nvSpPr>
          <p:cNvPr id="8" name="Rectangle 7"/>
          <p:cNvSpPr/>
          <p:nvPr/>
        </p:nvSpPr>
        <p:spPr>
          <a:xfrm>
            <a:off x="3786182" y="6072206"/>
            <a:ext cx="16122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Facilidade de uso</a:t>
            </a:r>
            <a:endParaRPr lang="pt-BR" sz="1600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 rot="1123705">
            <a:off x="4261493" y="3475683"/>
            <a:ext cx="881058" cy="881058"/>
          </a:xfrm>
          <a:prstGeom prst="rect">
            <a:avLst/>
          </a:prstGeom>
          <a:ln>
            <a:noFill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</p:pic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 rot="20335843">
            <a:off x="4020034" y="3354213"/>
            <a:ext cx="566426" cy="1008905"/>
          </a:xfrm>
          <a:prstGeom prst="rect">
            <a:avLst/>
          </a:prstGeom>
          <a:noFill/>
          <a:ln w="762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24-Point Star 9"/>
          <p:cNvSpPr/>
          <p:nvPr/>
        </p:nvSpPr>
        <p:spPr>
          <a:xfrm>
            <a:off x="3786182" y="3143248"/>
            <a:ext cx="1571636" cy="1571636"/>
          </a:xfrm>
          <a:prstGeom prst="star24">
            <a:avLst>
              <a:gd name="adj" fmla="val 41035"/>
            </a:avLst>
          </a:prstGeom>
          <a:solidFill>
            <a:srgbClr val="FF0000">
              <a:alpha val="89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 smtClean="0">
                <a:solidFill>
                  <a:schemeClr val="bg1"/>
                </a:solidFill>
              </a:rPr>
              <a:t>Posicione seu produto aqui!</a:t>
            </a:r>
            <a:endParaRPr lang="pt-BR" sz="1400" b="1" dirty="0">
              <a:solidFill>
                <a:schemeClr val="bg1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285728"/>
            <a:ext cx="9144000" cy="725470"/>
          </a:xfrm>
          <a:solidFill>
            <a:schemeClr val="accent6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As 4 dimensões de um artefato</a:t>
            </a:r>
            <a:endParaRPr lang="pt-B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6600" b="1" dirty="0" smtClean="0">
                <a:solidFill>
                  <a:schemeClr val="bg1"/>
                </a:solidFill>
              </a:rPr>
              <a:t>1: </a:t>
            </a:r>
            <a:r>
              <a:rPr lang="pt-BR" dirty="0" smtClean="0">
                <a:solidFill>
                  <a:schemeClr val="bg1"/>
                </a:solidFill>
              </a:rPr>
              <a:t>Funcionalidades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357298"/>
            <a:ext cx="9144000" cy="725470"/>
          </a:xfrm>
          <a:prstGeom prst="rect">
            <a:avLst/>
          </a:prstGeom>
          <a:solidFill>
            <a:srgbClr val="FFCC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As 4 dimensões de um artefato</a:t>
            </a:r>
            <a:endParaRPr kumimoji="0" lang="pt-BR" sz="4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0034" y="1285860"/>
            <a:ext cx="8258204" cy="412592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sz="9500" b="1" dirty="0" smtClean="0">
                <a:solidFill>
                  <a:schemeClr val="bg1"/>
                </a:solidFill>
              </a:rPr>
              <a:t>Ofereça o que o usuário realmente precisa ou deseja.</a:t>
            </a:r>
          </a:p>
          <a:p>
            <a:pPr marL="0" indent="0">
              <a:buNone/>
            </a:pPr>
            <a:r>
              <a:rPr lang="pt-BR" sz="5400" dirty="0" smtClean="0">
                <a:solidFill>
                  <a:srgbClr val="99CC00"/>
                </a:solidFill>
              </a:rPr>
              <a:t>Nada mais, nada menos</a:t>
            </a:r>
            <a:r>
              <a:rPr lang="pt-BR" sz="3600" dirty="0" smtClean="0">
                <a:solidFill>
                  <a:srgbClr val="99CC00"/>
                </a:solidFill>
              </a:rPr>
              <a:t>.</a:t>
            </a:r>
            <a:endParaRPr lang="pt-BR" sz="3600" dirty="0">
              <a:solidFill>
                <a:srgbClr val="99CC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57166"/>
            <a:ext cx="9144000" cy="228601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368544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chemeClr val="bg1"/>
                </a:solidFill>
              </a:rPr>
              <a:t>Onde estamos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8596" y="3231909"/>
            <a:ext cx="850112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 smtClean="0"/>
              <a:t>Aula 1   </a:t>
            </a:r>
            <a:r>
              <a:rPr lang="pt-BR" sz="4000" dirty="0" smtClean="0"/>
              <a:t>Porque estamos aqui?</a:t>
            </a:r>
            <a:br>
              <a:rPr lang="pt-BR" sz="4000" dirty="0" smtClean="0"/>
            </a:br>
            <a:r>
              <a:rPr lang="pt-BR" sz="4000" b="1" dirty="0" smtClean="0"/>
              <a:t>Aula 2   </a:t>
            </a:r>
            <a:r>
              <a:rPr lang="pt-BR" sz="4000" dirty="0" smtClean="0"/>
              <a:t>Entendendo o problema</a:t>
            </a:r>
            <a:r>
              <a:rPr lang="pt-BR" sz="4000" dirty="0" smtClean="0">
                <a:solidFill>
                  <a:srgbClr val="C00000"/>
                </a:solidFill>
              </a:rPr>
              <a:t/>
            </a:r>
            <a:br>
              <a:rPr lang="pt-BR" sz="4000" dirty="0" smtClean="0">
                <a:solidFill>
                  <a:srgbClr val="C00000"/>
                </a:solidFill>
              </a:rPr>
            </a:br>
            <a:r>
              <a:rPr lang="pt-BR" sz="4000" b="1" dirty="0" smtClean="0">
                <a:solidFill>
                  <a:srgbClr val="C00000"/>
                </a:solidFill>
              </a:rPr>
              <a:t>Aula 3   Criando soluções</a:t>
            </a:r>
            <a:r>
              <a:rPr lang="pt-BR" sz="4000" dirty="0" smtClean="0">
                <a:solidFill>
                  <a:schemeClr val="bg2">
                    <a:lumMod val="10000"/>
                  </a:schemeClr>
                </a:solidFill>
              </a:rPr>
              <a:t/>
            </a:r>
            <a:br>
              <a:rPr lang="pt-BR" sz="4000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pt-BR" sz="4000" b="1" dirty="0" smtClean="0"/>
              <a:t>Aula 4   </a:t>
            </a:r>
            <a:r>
              <a:rPr lang="pt-BR" sz="4000" dirty="0" smtClean="0"/>
              <a:t>Avaliando o que foi criado</a:t>
            </a:r>
            <a:endParaRPr lang="pt-BR" sz="4000" dirty="0"/>
          </a:p>
        </p:txBody>
      </p:sp>
      <p:sp>
        <p:nvSpPr>
          <p:cNvPr id="42" name="Isosceles Triangle 41"/>
          <p:cNvSpPr/>
          <p:nvPr/>
        </p:nvSpPr>
        <p:spPr>
          <a:xfrm rot="10800000">
            <a:off x="857224" y="2571744"/>
            <a:ext cx="571504" cy="357166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L-Shape 5"/>
          <p:cNvSpPr/>
          <p:nvPr/>
        </p:nvSpPr>
        <p:spPr>
          <a:xfrm rot="19986220">
            <a:off x="7792387" y="3383625"/>
            <a:ext cx="476862" cy="191516"/>
          </a:xfrm>
          <a:prstGeom prst="corne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L-Shape 6"/>
          <p:cNvSpPr/>
          <p:nvPr/>
        </p:nvSpPr>
        <p:spPr>
          <a:xfrm rot="19986220">
            <a:off x="7792387" y="4068675"/>
            <a:ext cx="476862" cy="191516"/>
          </a:xfrm>
          <a:prstGeom prst="corne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6600" b="1" dirty="0" smtClean="0"/>
              <a:t>2:</a:t>
            </a:r>
            <a:r>
              <a:rPr lang="pt-BR" dirty="0" smtClean="0"/>
              <a:t> Estética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1357298"/>
            <a:ext cx="9144000" cy="72547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As 4 dimensões de um artefato</a:t>
            </a:r>
            <a:endParaRPr kumimoji="0" lang="pt-BR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71810"/>
            <a:ext cx="9144000" cy="2511420"/>
          </a:xfrm>
          <a:solidFill>
            <a:srgbClr val="0D0D0D">
              <a:alpha val="23137"/>
            </a:srgbClr>
          </a:solidFill>
        </p:spPr>
        <p:txBody>
          <a:bodyPr lIns="432000">
            <a:normAutofit fontScale="90000"/>
          </a:bodyPr>
          <a:lstStyle/>
          <a:p>
            <a:pPr algn="l"/>
            <a:r>
              <a:rPr lang="pt-BR" dirty="0" smtClean="0"/>
              <a:t>Um passeio pelos</a:t>
            </a:r>
            <a:r>
              <a:rPr lang="pt-BR" dirty="0" smtClean="0"/>
              <a:t/>
            </a:r>
            <a:br>
              <a:rPr lang="pt-BR" dirty="0" smtClean="0"/>
            </a:br>
            <a:r>
              <a:rPr lang="pt-BR" sz="6000" b="1" dirty="0" smtClean="0"/>
              <a:t>Princípios básicos </a:t>
            </a:r>
            <a:r>
              <a:rPr lang="pt-BR" sz="6000" b="1" dirty="0" smtClean="0"/>
              <a:t>do design</a:t>
            </a:r>
            <a:endParaRPr lang="pt-BR" sz="6000" b="1" dirty="0"/>
          </a:p>
        </p:txBody>
      </p:sp>
      <p:sp>
        <p:nvSpPr>
          <p:cNvPr id="5" name="Rounded Rectangular Callout 4"/>
          <p:cNvSpPr/>
          <p:nvPr/>
        </p:nvSpPr>
        <p:spPr>
          <a:xfrm>
            <a:off x="5143504" y="857232"/>
            <a:ext cx="4286280" cy="2786082"/>
          </a:xfrm>
          <a:prstGeom prst="wedgeRoundRectCallout">
            <a:avLst>
              <a:gd name="adj1" fmla="val -33278"/>
              <a:gd name="adj2" fmla="val 72984"/>
              <a:gd name="adj3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pt-BR" sz="3200" dirty="0" smtClean="0">
                <a:solidFill>
                  <a:srgbClr val="C00000"/>
                </a:solidFill>
              </a:rPr>
              <a:t>Contraste</a:t>
            </a:r>
          </a:p>
          <a:p>
            <a:r>
              <a:rPr lang="pt-BR" sz="3200" dirty="0" smtClean="0">
                <a:solidFill>
                  <a:srgbClr val="C00000"/>
                </a:solidFill>
              </a:rPr>
              <a:t>Repetição</a:t>
            </a:r>
          </a:p>
          <a:p>
            <a:r>
              <a:rPr lang="pt-BR" sz="3200" dirty="0" smtClean="0">
                <a:solidFill>
                  <a:srgbClr val="C00000"/>
                </a:solidFill>
              </a:rPr>
              <a:t>Alinhamento Proximidade</a:t>
            </a:r>
            <a:endParaRPr lang="pt-BR" sz="32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6908"/>
          </a:xfrm>
        </p:spPr>
        <p:txBody>
          <a:bodyPr>
            <a:normAutofit/>
          </a:bodyPr>
          <a:lstStyle/>
          <a:p>
            <a:pPr algn="l"/>
            <a:r>
              <a:rPr lang="pt-BR" sz="4000" b="1" dirty="0" smtClean="0"/>
              <a:t>Contraste</a:t>
            </a:r>
            <a:endParaRPr lang="pt-BR" sz="4000" b="1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57224" y="1357298"/>
            <a:ext cx="7419975" cy="4905375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5" name="Retângulo 4"/>
          <p:cNvSpPr/>
          <p:nvPr/>
        </p:nvSpPr>
        <p:spPr>
          <a:xfrm>
            <a:off x="2285984" y="1142984"/>
            <a:ext cx="2786082" cy="8572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5286380" y="1500174"/>
            <a:ext cx="2786082" cy="85725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285984" y="2143116"/>
            <a:ext cx="2928958" cy="27860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6908"/>
          </a:xfrm>
        </p:spPr>
        <p:txBody>
          <a:bodyPr>
            <a:normAutofit/>
          </a:bodyPr>
          <a:lstStyle/>
          <a:p>
            <a:pPr algn="l"/>
            <a:r>
              <a:rPr lang="pt-BR" sz="4000" b="1" dirty="0" smtClean="0"/>
              <a:t>Repetição</a:t>
            </a:r>
            <a:endParaRPr lang="pt-BR" sz="4000" b="1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14348" y="1500174"/>
            <a:ext cx="5329248" cy="2049711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786050" y="3143248"/>
            <a:ext cx="5934090" cy="3198147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7" name="Retângulo 6"/>
          <p:cNvSpPr/>
          <p:nvPr/>
        </p:nvSpPr>
        <p:spPr>
          <a:xfrm>
            <a:off x="428596" y="1357298"/>
            <a:ext cx="5929354" cy="857256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2500298" y="3000372"/>
            <a:ext cx="6429420" cy="857256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6908"/>
          </a:xfrm>
        </p:spPr>
        <p:txBody>
          <a:bodyPr>
            <a:normAutofit/>
          </a:bodyPr>
          <a:lstStyle/>
          <a:p>
            <a:pPr algn="l"/>
            <a:r>
              <a:rPr lang="pt-BR" sz="4000" b="1" dirty="0" smtClean="0"/>
              <a:t>Alinhamento</a:t>
            </a:r>
            <a:endParaRPr lang="pt-BR" sz="4000" b="1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43372" y="614367"/>
            <a:ext cx="2437004" cy="5815029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5" name="Retângulo 4"/>
          <p:cNvSpPr/>
          <p:nvPr/>
        </p:nvSpPr>
        <p:spPr>
          <a:xfrm>
            <a:off x="5072066" y="357166"/>
            <a:ext cx="714380" cy="628654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3786182" y="357166"/>
            <a:ext cx="714380" cy="628654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6908"/>
          </a:xfrm>
        </p:spPr>
        <p:txBody>
          <a:bodyPr>
            <a:normAutofit/>
          </a:bodyPr>
          <a:lstStyle/>
          <a:p>
            <a:pPr algn="l"/>
            <a:r>
              <a:rPr lang="pt-BR" sz="4000" b="1" dirty="0" smtClean="0"/>
              <a:t>Proximidade</a:t>
            </a:r>
            <a:endParaRPr lang="pt-BR" sz="4000" b="1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57224" y="1142984"/>
            <a:ext cx="7572428" cy="5216401"/>
          </a:xfrm>
          <a:prstGeom prst="rect">
            <a:avLst/>
          </a:prstGeom>
          <a:noFill/>
          <a:ln w="76200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6" name="Retângulo 5"/>
          <p:cNvSpPr/>
          <p:nvPr/>
        </p:nvSpPr>
        <p:spPr>
          <a:xfrm>
            <a:off x="2214546" y="3786190"/>
            <a:ext cx="4714908" cy="2714644"/>
          </a:xfrm>
          <a:prstGeom prst="rect">
            <a:avLst/>
          </a:prstGeom>
          <a:solidFill>
            <a:schemeClr val="accent1">
              <a:lumMod val="50000"/>
              <a:alpha val="45882"/>
            </a:schemeClr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1142976" y="2714620"/>
            <a:ext cx="1214446" cy="2714644"/>
          </a:xfrm>
          <a:prstGeom prst="rect">
            <a:avLst/>
          </a:prstGeom>
          <a:solidFill>
            <a:schemeClr val="accent1">
              <a:lumMod val="50000"/>
              <a:alpha val="45882"/>
            </a:schemeClr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5286380" y="2000240"/>
            <a:ext cx="3071834" cy="1714512"/>
          </a:xfrm>
          <a:prstGeom prst="rect">
            <a:avLst/>
          </a:prstGeom>
          <a:solidFill>
            <a:schemeClr val="accent1">
              <a:lumMod val="50000"/>
              <a:alpha val="45882"/>
            </a:schemeClr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2285984" y="1285860"/>
            <a:ext cx="2500330" cy="642942"/>
          </a:xfrm>
          <a:prstGeom prst="rect">
            <a:avLst/>
          </a:prstGeom>
          <a:solidFill>
            <a:schemeClr val="accent1">
              <a:lumMod val="50000"/>
              <a:alpha val="45882"/>
            </a:schemeClr>
          </a:solidFill>
          <a:ln w="571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6600" b="1" dirty="0" smtClean="0"/>
              <a:t>3:</a:t>
            </a:r>
            <a:r>
              <a:rPr lang="pt-BR" dirty="0" smtClean="0"/>
              <a:t> Usabilidade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357298"/>
            <a:ext cx="9144000" cy="72547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As 4 dimensões de um artefato</a:t>
            </a:r>
            <a:endParaRPr kumimoji="0" lang="pt-BR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1538" y="642918"/>
            <a:ext cx="6400816" cy="5797568"/>
          </a:xfrm>
        </p:spPr>
        <p:txBody>
          <a:bodyPr>
            <a:normAutofit fontScale="90000"/>
          </a:bodyPr>
          <a:lstStyle/>
          <a:p>
            <a:pPr algn="l"/>
            <a:r>
              <a:rPr lang="pt-BR" sz="10700" b="1" dirty="0" smtClean="0">
                <a:solidFill>
                  <a:srgbClr val="C00000"/>
                </a:solidFill>
              </a:rPr>
              <a:t>Usabilidade</a:t>
            </a:r>
            <a:r>
              <a:rPr lang="pt-BR" dirty="0" smtClean="0">
                <a:solidFill>
                  <a:srgbClr val="C00000"/>
                </a:solidFill>
              </a:rPr>
              <a:t/>
            </a:r>
            <a:br>
              <a:rPr lang="pt-BR" dirty="0" smtClean="0">
                <a:solidFill>
                  <a:srgbClr val="C00000"/>
                </a:solidFill>
              </a:rPr>
            </a:br>
            <a:r>
              <a:rPr lang="pt-BR" dirty="0" smtClean="0"/>
              <a:t>“A</a:t>
            </a:r>
            <a:r>
              <a:rPr lang="pt-BR" i="1" dirty="0" smtClean="0"/>
              <a:t> </a:t>
            </a:r>
            <a:r>
              <a:rPr lang="pt-BR" i="1" dirty="0" smtClean="0"/>
              <a:t>facilidade com que as pessoas podem empregar uma ferramenta ou objeto a fim de realizar uma </a:t>
            </a:r>
            <a:r>
              <a:rPr lang="pt-BR" i="1" dirty="0" smtClean="0"/>
              <a:t>tarefa”</a:t>
            </a:r>
            <a:br>
              <a:rPr lang="pt-BR" i="1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sz="4000" i="1" dirty="0" err="1" smtClean="0"/>
              <a:t>Wikipedia</a:t>
            </a:r>
            <a:endParaRPr lang="pt-BR" i="1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4643438" y="2285992"/>
            <a:ext cx="4500562" cy="4572008"/>
          </a:xfrm>
          <a:prstGeom prst="rect">
            <a:avLst/>
          </a:prstGeom>
          <a:solidFill>
            <a:srgbClr val="CC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0" y="2285992"/>
            <a:ext cx="4500562" cy="45720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2143116"/>
          </a:xfrm>
          <a:solidFill>
            <a:srgbClr val="C00000"/>
          </a:solidFill>
        </p:spPr>
        <p:txBody>
          <a:bodyPr>
            <a:normAutofit/>
          </a:bodyPr>
          <a:lstStyle/>
          <a:p>
            <a:r>
              <a:rPr lang="pt-BR" sz="4000" b="1" dirty="0" smtClean="0">
                <a:solidFill>
                  <a:schemeClr val="bg1"/>
                </a:solidFill>
              </a:rPr>
              <a:t>Metas da Experiência do Usuário </a:t>
            </a:r>
            <a:br>
              <a:rPr lang="pt-BR" sz="4000" b="1" dirty="0" smtClean="0">
                <a:solidFill>
                  <a:schemeClr val="bg1"/>
                </a:solidFill>
              </a:rPr>
            </a:br>
            <a:r>
              <a:rPr lang="pt-BR" sz="3200" b="1" dirty="0" smtClean="0">
                <a:solidFill>
                  <a:srgbClr val="FFC000"/>
                </a:solidFill>
              </a:rPr>
              <a:t>X</a:t>
            </a:r>
            <a:r>
              <a:rPr lang="pt-BR" sz="4000" b="1" dirty="0" smtClean="0">
                <a:solidFill>
                  <a:schemeClr val="bg1"/>
                </a:solidFill>
              </a:rPr>
              <a:t/>
            </a:r>
            <a:br>
              <a:rPr lang="pt-BR" sz="4000" b="1" dirty="0" smtClean="0">
                <a:solidFill>
                  <a:schemeClr val="bg1"/>
                </a:solidFill>
              </a:rPr>
            </a:br>
            <a:r>
              <a:rPr lang="pt-BR" sz="4000" b="1" dirty="0" smtClean="0">
                <a:solidFill>
                  <a:schemeClr val="bg1"/>
                </a:solidFill>
              </a:rPr>
              <a:t> Metas da Usabilidade </a:t>
            </a:r>
            <a:endParaRPr lang="pt-BR" sz="4000" b="1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5720" y="2071678"/>
            <a:ext cx="3490172" cy="3292346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Rectangle 9"/>
          <p:cNvSpPr/>
          <p:nvPr/>
        </p:nvSpPr>
        <p:spPr>
          <a:xfrm>
            <a:off x="4071934" y="2000240"/>
            <a:ext cx="4908084" cy="3792412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Rectangle 8"/>
          <p:cNvSpPr/>
          <p:nvPr/>
        </p:nvSpPr>
        <p:spPr>
          <a:xfrm>
            <a:off x="5286380" y="2714620"/>
            <a:ext cx="3550762" cy="3792412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6896" tIns="10160" rIns="10160" bIns="10160" numCol="1" spcCol="1270" anchor="t" anchorCtr="0">
            <a:noAutofit/>
          </a:bodyPr>
          <a:lstStyle/>
          <a:p>
            <a:pPr lvl="0" algn="l" defTabSz="3556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800" b="1" kern="1200" dirty="0" smtClean="0"/>
              <a:t>Experiência do usuário</a:t>
            </a:r>
            <a:endParaRPr lang="pt-BR" sz="2800" b="1" kern="1200" dirty="0"/>
          </a:p>
          <a:p>
            <a:pPr marL="57150" lvl="1" indent="-57150" algn="l" defTabSz="26670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Satisfatório </a:t>
            </a:r>
            <a:endParaRPr lang="pt-BR" sz="2000" kern="1200" dirty="0"/>
          </a:p>
          <a:p>
            <a:pPr marL="57150" lvl="1" indent="-57150" algn="l" defTabSz="266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Agradável </a:t>
            </a:r>
          </a:p>
          <a:p>
            <a:pPr marL="57150" lvl="1" indent="-57150" algn="l" defTabSz="266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Divertido </a:t>
            </a:r>
          </a:p>
          <a:p>
            <a:pPr marL="57150" lvl="1" indent="-57150" algn="l" defTabSz="266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Interessante </a:t>
            </a:r>
          </a:p>
          <a:p>
            <a:pPr marL="57150" lvl="1" indent="-57150" algn="l" defTabSz="266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Útil </a:t>
            </a:r>
          </a:p>
          <a:p>
            <a:pPr marL="57150" lvl="1" indent="-57150" algn="l" defTabSz="266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Motivador </a:t>
            </a:r>
          </a:p>
          <a:p>
            <a:pPr marL="57150" lvl="1" indent="-57150" algn="l" defTabSz="266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Esteticamente apreciável </a:t>
            </a:r>
          </a:p>
          <a:p>
            <a:pPr marL="57150" lvl="1" indent="-57150" algn="l" defTabSz="266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Incentivador de criatividade </a:t>
            </a:r>
          </a:p>
          <a:p>
            <a:pPr marL="57150" lvl="1" indent="-57150" algn="l" defTabSz="266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Compensador</a:t>
            </a:r>
          </a:p>
          <a:p>
            <a:pPr marL="57150" lvl="1" indent="-57150" algn="l" defTabSz="266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Emocionalmente adequado</a:t>
            </a:r>
            <a:endParaRPr lang="pt-BR" sz="2000" kern="1200" dirty="0"/>
          </a:p>
        </p:txBody>
      </p:sp>
      <p:sp>
        <p:nvSpPr>
          <p:cNvPr id="12" name="Rectangle 11"/>
          <p:cNvSpPr/>
          <p:nvPr/>
        </p:nvSpPr>
        <p:spPr>
          <a:xfrm>
            <a:off x="642910" y="2714620"/>
            <a:ext cx="3490172" cy="329234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008" tIns="11430" rIns="11430" bIns="11430" numCol="1" spcCol="1270" anchor="t" anchorCtr="0">
            <a:noAutofit/>
          </a:bodyPr>
          <a:lstStyle/>
          <a:p>
            <a:pPr lvl="0" algn="l" defTabSz="4000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800" b="1" kern="1200" dirty="0" smtClean="0"/>
              <a:t>Usabilidade</a:t>
            </a:r>
            <a:endParaRPr lang="pt-BR" sz="2800" b="1" kern="1200" dirty="0"/>
          </a:p>
          <a:p>
            <a:pPr marL="57150" lvl="1" indent="-57150" algn="l" defTabSz="31115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Eficaz </a:t>
            </a:r>
            <a:endParaRPr lang="pt-BR" sz="2000" kern="1200" dirty="0"/>
          </a:p>
          <a:p>
            <a:pPr marL="57150" lvl="1" indent="-57150" algn="l" defTabSz="3111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Eficiente </a:t>
            </a:r>
          </a:p>
          <a:p>
            <a:pPr marL="57150" lvl="1" indent="-57150" algn="l" defTabSz="3111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Seguro </a:t>
            </a:r>
          </a:p>
          <a:p>
            <a:pPr marL="57150" lvl="1" indent="-57150" algn="l" defTabSz="3111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Útil </a:t>
            </a:r>
          </a:p>
          <a:p>
            <a:pPr marL="57150" lvl="1" indent="-57150" algn="l" defTabSz="3111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Fácil de aprender </a:t>
            </a:r>
          </a:p>
          <a:p>
            <a:pPr marL="57150" lvl="1" indent="-57150" algn="l" defTabSz="3111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2000" kern="1200" dirty="0" smtClean="0"/>
              <a:t>Fácil de se lembrar como se </a:t>
            </a:r>
            <a:r>
              <a:rPr lang="pt-BR" sz="2000" kern="1200" dirty="0" smtClean="0"/>
              <a:t>usa</a:t>
            </a:r>
            <a:endParaRPr lang="pt-BR" sz="2000" kern="1200" dirty="0"/>
          </a:p>
          <a:p>
            <a:pPr marL="57150" lvl="1" indent="-57150" algn="l" defTabSz="31115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endParaRPr lang="pt-BR" sz="2000" kern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686800" cy="1654164"/>
          </a:xfrm>
          <a:solidFill>
            <a:schemeClr val="accent1">
              <a:lumMod val="50000"/>
            </a:schemeClr>
          </a:solidFill>
        </p:spPr>
        <p:txBody>
          <a:bodyPr lIns="360000"/>
          <a:lstStyle/>
          <a:p>
            <a:pPr algn="l"/>
            <a:r>
              <a:rPr lang="pt-BR" dirty="0" smtClean="0">
                <a:solidFill>
                  <a:srgbClr val="FFC000"/>
                </a:solidFill>
              </a:rPr>
              <a:t>Heurísticas de usabilidade</a:t>
            </a:r>
            <a:endParaRPr lang="pt-BR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4348" y="2214554"/>
            <a:ext cx="8001056" cy="4286280"/>
          </a:xfrm>
        </p:spPr>
        <p:txBody>
          <a:bodyPr>
            <a:normAutofit fontScale="92500"/>
          </a:bodyPr>
          <a:lstStyle/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Visibilidade</a:t>
            </a:r>
            <a:r>
              <a:rPr lang="en-US" sz="2400" dirty="0" smtClean="0"/>
              <a:t> do status do </a:t>
            </a:r>
            <a:r>
              <a:rPr lang="en-US" sz="2400" dirty="0" err="1" smtClean="0"/>
              <a:t>sistema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Metáforas</a:t>
            </a:r>
            <a:r>
              <a:rPr lang="en-US" sz="2400" dirty="0" smtClean="0"/>
              <a:t> com o </a:t>
            </a:r>
            <a:r>
              <a:rPr lang="en-US" sz="2400" dirty="0" err="1" smtClean="0"/>
              <a:t>mundo</a:t>
            </a:r>
            <a:r>
              <a:rPr lang="en-US" sz="2400" dirty="0" smtClean="0"/>
              <a:t> real</a:t>
            </a:r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Controle</a:t>
            </a:r>
            <a:r>
              <a:rPr lang="en-US" sz="2400" dirty="0" smtClean="0"/>
              <a:t> do </a:t>
            </a:r>
            <a:r>
              <a:rPr lang="en-US" sz="2400" dirty="0" err="1" smtClean="0"/>
              <a:t>usuário</a:t>
            </a:r>
            <a:r>
              <a:rPr lang="en-US" sz="2400" dirty="0" smtClean="0"/>
              <a:t> e </a:t>
            </a:r>
            <a:r>
              <a:rPr lang="en-US" sz="2400" dirty="0" err="1" smtClean="0"/>
              <a:t>liberdade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Consistência</a:t>
            </a:r>
            <a:r>
              <a:rPr lang="en-US" sz="2400" dirty="0" smtClean="0"/>
              <a:t> e </a:t>
            </a:r>
            <a:r>
              <a:rPr lang="en-US" sz="2400" dirty="0" err="1" smtClean="0"/>
              <a:t>padrões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Prevenção</a:t>
            </a:r>
            <a:r>
              <a:rPr lang="en-US" sz="2400" dirty="0" smtClean="0"/>
              <a:t> de </a:t>
            </a:r>
            <a:r>
              <a:rPr lang="en-US" sz="2400" dirty="0" err="1" smtClean="0"/>
              <a:t>erros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Reconhecer</a:t>
            </a:r>
            <a:r>
              <a:rPr lang="en-US" sz="2400" dirty="0" smtClean="0"/>
              <a:t> </a:t>
            </a:r>
            <a:r>
              <a:rPr lang="en-US" sz="2400" dirty="0" err="1" smtClean="0"/>
              <a:t>ao</a:t>
            </a:r>
            <a:r>
              <a:rPr lang="en-US" sz="2400" dirty="0" smtClean="0"/>
              <a:t> </a:t>
            </a:r>
            <a:r>
              <a:rPr lang="en-US" sz="2400" dirty="0" err="1" smtClean="0"/>
              <a:t>invés</a:t>
            </a:r>
            <a:r>
              <a:rPr lang="en-US" sz="2400" dirty="0" smtClean="0"/>
              <a:t> de </a:t>
            </a:r>
            <a:r>
              <a:rPr lang="en-US" sz="2400" dirty="0" err="1" smtClean="0"/>
              <a:t>lembrar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Flexibilidade</a:t>
            </a:r>
            <a:r>
              <a:rPr lang="en-US" sz="2400" dirty="0" smtClean="0"/>
              <a:t> e </a:t>
            </a:r>
            <a:r>
              <a:rPr lang="en-US" sz="2400" dirty="0" err="1" smtClean="0"/>
              <a:t>eficiência</a:t>
            </a:r>
            <a:r>
              <a:rPr lang="en-US" sz="2400" dirty="0" smtClean="0"/>
              <a:t> de </a:t>
            </a:r>
            <a:r>
              <a:rPr lang="en-US" sz="2400" dirty="0" err="1" smtClean="0"/>
              <a:t>uso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smtClean="0"/>
              <a:t>Design </a:t>
            </a:r>
            <a:r>
              <a:rPr lang="en-US" sz="2400" dirty="0" smtClean="0"/>
              <a:t>e </a:t>
            </a:r>
            <a:r>
              <a:rPr lang="en-US" sz="2400" dirty="0" err="1" smtClean="0"/>
              <a:t>estética</a:t>
            </a:r>
            <a:r>
              <a:rPr lang="en-US" sz="2400" dirty="0" smtClean="0"/>
              <a:t> </a:t>
            </a:r>
            <a:r>
              <a:rPr lang="en-US" sz="2400" dirty="0" err="1" smtClean="0"/>
              <a:t>minimalista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Ajudar</a:t>
            </a:r>
            <a:r>
              <a:rPr lang="en-US" sz="2400" dirty="0" smtClean="0"/>
              <a:t> </a:t>
            </a:r>
            <a:r>
              <a:rPr lang="en-US" sz="2400" dirty="0" err="1" smtClean="0"/>
              <a:t>aos</a:t>
            </a:r>
            <a:r>
              <a:rPr lang="en-US" sz="2400" dirty="0" smtClean="0"/>
              <a:t> </a:t>
            </a:r>
            <a:r>
              <a:rPr lang="en-US" sz="2400" dirty="0" err="1" smtClean="0"/>
              <a:t>usuários</a:t>
            </a:r>
            <a:r>
              <a:rPr lang="en-US" sz="2400" dirty="0" smtClean="0"/>
              <a:t> a </a:t>
            </a:r>
            <a:r>
              <a:rPr lang="en-US" sz="2400" dirty="0" err="1" smtClean="0"/>
              <a:t>reconhecer</a:t>
            </a:r>
            <a:r>
              <a:rPr lang="en-US" sz="2400" dirty="0" smtClean="0"/>
              <a:t>, </a:t>
            </a:r>
            <a:r>
              <a:rPr lang="en-US" sz="2400" dirty="0" err="1" smtClean="0"/>
              <a:t>diagnosticar</a:t>
            </a:r>
            <a:r>
              <a:rPr lang="en-US" sz="2400" dirty="0" smtClean="0"/>
              <a:t> e </a:t>
            </a:r>
            <a:r>
              <a:rPr lang="en-US" sz="2400" dirty="0" err="1" smtClean="0"/>
              <a:t>sair</a:t>
            </a:r>
            <a:r>
              <a:rPr lang="en-US" sz="2400" dirty="0" smtClean="0"/>
              <a:t> de </a:t>
            </a:r>
            <a:r>
              <a:rPr lang="en-US" sz="2400" dirty="0" err="1" smtClean="0"/>
              <a:t>erros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Ajuda</a:t>
            </a:r>
            <a:r>
              <a:rPr lang="en-US" sz="2400" dirty="0" smtClean="0"/>
              <a:t> e </a:t>
            </a:r>
            <a:r>
              <a:rPr lang="en-US" sz="2400" dirty="0" err="1" smtClean="0"/>
              <a:t>documentação</a:t>
            </a:r>
            <a:endParaRPr lang="en-U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714620"/>
            <a:ext cx="9144000" cy="1571636"/>
          </a:xfrm>
          <a:prstGeom prst="rect">
            <a:avLst/>
          </a:prstGeom>
          <a:solidFill>
            <a:srgbClr val="FFFFFF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083188"/>
          </a:xfrm>
        </p:spPr>
        <p:txBody>
          <a:bodyPr>
            <a:normAutofit/>
          </a:bodyPr>
          <a:lstStyle/>
          <a:p>
            <a:pPr algn="l"/>
            <a:r>
              <a:rPr lang="pt-BR" sz="48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Aula 3</a:t>
            </a:r>
            <a:br>
              <a:rPr lang="pt-BR" sz="48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pt-BR" sz="480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/>
            </a:r>
            <a:br>
              <a:rPr lang="pt-BR" sz="480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pt-BR" sz="5400" b="1" kern="1200" dirty="0" smtClean="0">
                <a:solidFill>
                  <a:srgbClr val="E46C0A"/>
                </a:solidFill>
                <a:latin typeface="+mj-lt"/>
                <a:ea typeface="+mj-ea"/>
                <a:cs typeface="+mj-cs"/>
              </a:rPr>
              <a:t>Criando Soluções</a:t>
            </a:r>
            <a:endParaRPr lang="pt-BR" sz="7200" b="1" dirty="0">
              <a:solidFill>
                <a:srgbClr val="E46C0A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1472" y="4697094"/>
            <a:ext cx="764386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dirty="0" smtClean="0">
                <a:solidFill>
                  <a:schemeClr val="bg1"/>
                </a:solidFill>
              </a:rPr>
              <a:t>Dando forma e conteúdo à experiência do usuário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29520" y="1516125"/>
            <a:ext cx="214314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3900" dirty="0" smtClean="0">
                <a:solidFill>
                  <a:srgbClr val="C00000"/>
                </a:solidFill>
              </a:rPr>
              <a:t>!</a:t>
            </a:r>
            <a:endParaRPr lang="pt-BR" sz="239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6600" b="1" dirty="0" smtClean="0"/>
              <a:t>4:</a:t>
            </a:r>
            <a:r>
              <a:rPr lang="pt-BR" dirty="0" smtClean="0"/>
              <a:t> Significado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357298"/>
            <a:ext cx="9144000" cy="72547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As 4 dimensões de um artefato</a:t>
            </a:r>
            <a:endParaRPr kumimoji="0" lang="pt-BR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158" y="500042"/>
            <a:ext cx="28575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 l="1183" t="1250" r="3402" b="1250"/>
          <a:stretch>
            <a:fillRect/>
          </a:stretch>
        </p:blipFill>
        <p:spPr bwMode="auto">
          <a:xfrm>
            <a:off x="6429388" y="1071546"/>
            <a:ext cx="1831286" cy="22145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428992" y="1142984"/>
            <a:ext cx="19050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500430" y="3643314"/>
            <a:ext cx="190500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/>
          <a:srcRect t="29167" b="33333"/>
          <a:stretch>
            <a:fillRect/>
          </a:stretch>
        </p:blipFill>
        <p:spPr bwMode="auto">
          <a:xfrm>
            <a:off x="500034" y="4286256"/>
            <a:ext cx="2667000" cy="6429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6643702" y="4286256"/>
            <a:ext cx="1428750" cy="71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0000"/>
            </a:gs>
            <a:gs pos="39000">
              <a:srgbClr val="C00000"/>
            </a:gs>
            <a:gs pos="100000">
              <a:schemeClr val="tx1">
                <a:lumMod val="95000"/>
                <a:lumOff val="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3200" dirty="0" smtClean="0">
                <a:solidFill>
                  <a:schemeClr val="bg1"/>
                </a:solidFill>
              </a:rPr>
              <a:t>A esta altura, já temos o mínimo de </a:t>
            </a:r>
            <a:r>
              <a:rPr lang="pt-BR" sz="3200" b="1" dirty="0" smtClean="0">
                <a:solidFill>
                  <a:schemeClr val="bg1"/>
                </a:solidFill>
              </a:rPr>
              <a:t>informação </a:t>
            </a:r>
            <a:r>
              <a:rPr lang="pt-BR" sz="3200" dirty="0" smtClean="0">
                <a:solidFill>
                  <a:schemeClr val="bg1"/>
                </a:solidFill>
              </a:rPr>
              <a:t>sobre a experiênca do usuário para começar a </a:t>
            </a:r>
            <a:r>
              <a:rPr lang="pt-BR" dirty="0" smtClean="0">
                <a:solidFill>
                  <a:schemeClr val="bg1"/>
                </a:solidFill>
              </a:rPr>
              <a:t/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sz="6000" dirty="0" smtClean="0">
                <a:solidFill>
                  <a:srgbClr val="FFFF00"/>
                </a:solidFill>
              </a:rPr>
              <a:t>meter a mão na massa.</a:t>
            </a:r>
            <a:endParaRPr lang="pt-BR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00570"/>
            <a:ext cx="8229600" cy="1571636"/>
          </a:xfrm>
        </p:spPr>
        <p:txBody>
          <a:bodyPr/>
          <a:lstStyle/>
          <a:p>
            <a:r>
              <a:rPr lang="pt-BR" sz="9600" b="1" dirty="0" smtClean="0">
                <a:solidFill>
                  <a:srgbClr val="FFFF00"/>
                </a:solidFill>
              </a:rPr>
              <a:t>Prototipação!</a:t>
            </a:r>
            <a:endParaRPr lang="pt-BR" b="1" dirty="0">
              <a:solidFill>
                <a:srgbClr val="FFFF00"/>
              </a:solidFill>
            </a:endParaRPr>
          </a:p>
        </p:txBody>
      </p:sp>
      <p:sp>
        <p:nvSpPr>
          <p:cNvPr id="12" name="Down Arrow Callout 11"/>
          <p:cNvSpPr/>
          <p:nvPr/>
        </p:nvSpPr>
        <p:spPr>
          <a:xfrm>
            <a:off x="2143108" y="-71462"/>
            <a:ext cx="4857784" cy="4500570"/>
          </a:xfrm>
          <a:prstGeom prst="downArrowCallout">
            <a:avLst>
              <a:gd name="adj1" fmla="val 25564"/>
              <a:gd name="adj2" fmla="val 25000"/>
              <a:gd name="adj3" fmla="val 25000"/>
              <a:gd name="adj4" fmla="val 70339"/>
            </a:avLst>
          </a:prstGeom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tabLst>
                <a:tab pos="723900" algn="l"/>
              </a:tabLst>
            </a:pPr>
            <a:r>
              <a:rPr lang="pt-BR" sz="4800" b="1" dirty="0" smtClean="0">
                <a:solidFill>
                  <a:schemeClr val="bg1"/>
                </a:solidFill>
              </a:rPr>
              <a:t>Não tem segredo. O negócio é...</a:t>
            </a:r>
            <a:endParaRPr lang="pt-BR" sz="4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500438"/>
            <a:ext cx="9144000" cy="2071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1762"/>
            <a:ext cx="8229600" cy="5797568"/>
          </a:xfrm>
        </p:spPr>
        <p:txBody>
          <a:bodyPr/>
          <a:lstStyle/>
          <a:p>
            <a:pPr algn="l"/>
            <a:r>
              <a:rPr lang="pt-BR" sz="7200" b="1" dirty="0" smtClean="0">
                <a:solidFill>
                  <a:srgbClr val="C00000"/>
                </a:solidFill>
              </a:rPr>
              <a:t>Protótipo</a:t>
            </a:r>
            <a:r>
              <a:rPr lang="pt-BR" i="1" dirty="0" smtClean="0">
                <a:solidFill>
                  <a:schemeClr val="bg1"/>
                </a:solidFill>
              </a:rPr>
              <a:t/>
            </a:r>
            <a:br>
              <a:rPr lang="pt-BR" i="1" dirty="0" smtClean="0">
                <a:solidFill>
                  <a:schemeClr val="bg1"/>
                </a:solidFill>
              </a:rPr>
            </a:br>
            <a:r>
              <a:rPr lang="pt-BR" sz="3200" i="1" dirty="0" smtClean="0"/>
              <a:t>Grego </a:t>
            </a:r>
            <a:r>
              <a:rPr lang="el-GR" sz="3200" i="1" dirty="0" smtClean="0"/>
              <a:t>πρωτότυπος</a:t>
            </a:r>
            <a:r>
              <a:rPr lang="el-GR" sz="3200" dirty="0" smtClean="0"/>
              <a:t> (</a:t>
            </a:r>
            <a:r>
              <a:rPr lang="pt-BR" sz="3200" i="1" dirty="0" smtClean="0"/>
              <a:t>prototypos</a:t>
            </a:r>
            <a:r>
              <a:rPr lang="pt-BR" sz="3200" dirty="0" smtClean="0"/>
              <a:t>): “original, primitivo”.</a:t>
            </a:r>
            <a:br>
              <a:rPr lang="pt-BR" sz="3200" dirty="0" smtClean="0"/>
            </a:br>
            <a:r>
              <a:rPr lang="pt-BR" sz="3200" dirty="0" smtClean="0"/>
              <a:t/>
            </a:r>
            <a:br>
              <a:rPr lang="pt-BR" sz="3200" dirty="0" smtClean="0"/>
            </a:br>
            <a:r>
              <a:rPr lang="pt-BR" sz="3200" dirty="0" smtClean="0"/>
              <a:t/>
            </a:r>
            <a:br>
              <a:rPr lang="pt-BR" sz="3200" dirty="0" smtClean="0"/>
            </a:br>
            <a:r>
              <a:rPr lang="pt-BR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Prévia de um produto usada para simular parte de suas cacterísticas finais, para fins de avaliação ou comunicação.</a:t>
            </a:r>
            <a:endParaRPr lang="pt-BR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>
                <a:lumMod val="20000"/>
                <a:lumOff val="80000"/>
              </a:schemeClr>
            </a:gs>
            <a:gs pos="50000">
              <a:schemeClr val="tx2">
                <a:lumMod val="40000"/>
                <a:lumOff val="60000"/>
              </a:schemeClr>
            </a:gs>
            <a:gs pos="100000">
              <a:schemeClr val="tx2">
                <a:lumMod val="60000"/>
                <a:lumOff val="4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011222"/>
          </a:xfrm>
          <a:solidFill>
            <a:srgbClr val="002060"/>
          </a:solidFill>
        </p:spPr>
        <p:txBody>
          <a:bodyPr/>
          <a:lstStyle/>
          <a:p>
            <a:r>
              <a:rPr lang="pt-BR" b="1" dirty="0" smtClean="0">
                <a:solidFill>
                  <a:schemeClr val="bg1"/>
                </a:solidFill>
              </a:rPr>
              <a:t>             Tipos de prototipação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14612" y="2089159"/>
            <a:ext cx="6000792" cy="198278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pt-BR" sz="3200" b="1" dirty="0" smtClean="0">
                <a:solidFill>
                  <a:srgbClr val="C00000"/>
                </a:solidFill>
              </a:rPr>
              <a:t>Quanto ao reuso</a:t>
            </a:r>
          </a:p>
          <a:p>
            <a:pPr lvl="1">
              <a:buNone/>
            </a:pPr>
            <a:r>
              <a:rPr lang="pt-BR" sz="2800" dirty="0" smtClean="0"/>
              <a:t>Descartável</a:t>
            </a:r>
          </a:p>
          <a:p>
            <a:pPr lvl="1">
              <a:buNone/>
            </a:pPr>
            <a:r>
              <a:rPr lang="pt-BR" sz="2800" dirty="0" smtClean="0"/>
              <a:t>Evolucionário</a:t>
            </a:r>
          </a:p>
          <a:p>
            <a:pPr>
              <a:buNone/>
            </a:pPr>
            <a:endParaRPr lang="pt-BR" sz="3200" dirty="0"/>
          </a:p>
        </p:txBody>
      </p:sp>
      <p:sp>
        <p:nvSpPr>
          <p:cNvPr id="5" name="Right Arrow 4"/>
          <p:cNvSpPr/>
          <p:nvPr/>
        </p:nvSpPr>
        <p:spPr>
          <a:xfrm>
            <a:off x="0" y="1785926"/>
            <a:ext cx="2571736" cy="1214446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ight Arrow 5"/>
          <p:cNvSpPr/>
          <p:nvPr/>
        </p:nvSpPr>
        <p:spPr>
          <a:xfrm>
            <a:off x="0" y="3857628"/>
            <a:ext cx="2571736" cy="1214446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714612" y="4160861"/>
            <a:ext cx="6000792" cy="21970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Quanto à fidelidade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Baixa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Média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/>
          <a:srcRect t="1830" r="1539" b="1308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71480"/>
            <a:ext cx="3328982" cy="725470"/>
          </a:xfrm>
          <a:solidFill>
            <a:schemeClr val="accent6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pt-BR" sz="3600" dirty="0" smtClean="0">
                <a:solidFill>
                  <a:schemeClr val="bg1"/>
                </a:solidFill>
              </a:rPr>
              <a:t>Descartável</a:t>
            </a:r>
            <a:endParaRPr lang="pt-BR" sz="3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 r="6417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571480"/>
            <a:ext cx="3328982" cy="725470"/>
          </a:xfrm>
          <a:solidFill>
            <a:srgbClr val="CCFF33"/>
          </a:solidFill>
        </p:spPr>
        <p:txBody>
          <a:bodyPr>
            <a:normAutofit/>
          </a:bodyPr>
          <a:lstStyle/>
          <a:p>
            <a:r>
              <a:rPr lang="pt-BR" sz="3600" dirty="0" smtClean="0"/>
              <a:t>Evolucionário</a:t>
            </a:r>
            <a:endParaRPr lang="pt-BR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 b="10866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072074"/>
            <a:ext cx="5757874" cy="928694"/>
          </a:xfrm>
          <a:solidFill>
            <a:srgbClr val="FF0000"/>
          </a:solidFill>
        </p:spPr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Baixa fidelidade</a:t>
            </a:r>
            <a:endParaRPr lang="pt-B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94306" y="285740"/>
            <a:ext cx="7155389" cy="6286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5214950"/>
            <a:ext cx="5757874" cy="928694"/>
          </a:xfrm>
          <a:solidFill>
            <a:srgbClr val="FF0000"/>
          </a:solidFill>
        </p:spPr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Média fidelidade</a:t>
            </a:r>
            <a:endParaRPr lang="pt-B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00"/>
            </a:gs>
            <a:gs pos="100000">
              <a:srgbClr val="FFCC0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00034" y="1857364"/>
            <a:ext cx="8215370" cy="2857520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</a:pP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Processo de desenvolvimento da </a:t>
            </a:r>
            <a:r>
              <a:rPr lang="pt-BR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pt-BR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sz="6700" b="1" dirty="0" smtClean="0">
                <a:solidFill>
                  <a:srgbClr val="C00000"/>
                </a:solidFill>
              </a:rPr>
              <a:t>experiência do usuário</a:t>
            </a:r>
            <a:endParaRPr lang="pt-BR" b="1" dirty="0">
              <a:solidFill>
                <a:srgbClr val="C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1472" y="5643578"/>
            <a:ext cx="31305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dirty="0" smtClean="0">
                <a:solidFill>
                  <a:srgbClr val="000000"/>
                </a:solidFill>
              </a:rPr>
              <a:t>Recapitulando... </a:t>
            </a:r>
            <a:endParaRPr lang="pt-BR" sz="32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7554" y="2643182"/>
            <a:ext cx="5786446" cy="785794"/>
          </a:xfrm>
          <a:solidFill>
            <a:srgbClr val="FF0000"/>
          </a:solidFill>
        </p:spPr>
        <p:txBody>
          <a:bodyPr/>
          <a:lstStyle/>
          <a:p>
            <a:pPr algn="l"/>
            <a:r>
              <a:rPr lang="pt-BR" dirty="0" smtClean="0">
                <a:solidFill>
                  <a:schemeClr val="bg1"/>
                </a:solidFill>
              </a:rPr>
              <a:t>   Alta </a:t>
            </a:r>
            <a:r>
              <a:rPr lang="pt-BR" dirty="0" smtClean="0">
                <a:solidFill>
                  <a:schemeClr val="bg1"/>
                </a:solidFill>
              </a:rPr>
              <a:t>fidelidade</a:t>
            </a:r>
            <a:endParaRPr lang="pt-B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42918"/>
            <a:ext cx="9144000" cy="1357322"/>
          </a:xfrm>
          <a:solidFill>
            <a:schemeClr val="accent5">
              <a:lumMod val="20000"/>
              <a:lumOff val="80000"/>
            </a:schemeClr>
          </a:solidFill>
        </p:spPr>
        <p:txBody>
          <a:bodyPr lIns="360000"/>
          <a:lstStyle/>
          <a:p>
            <a:pPr algn="l"/>
            <a:r>
              <a:rPr lang="pt-BR" b="1" dirty="0" smtClean="0">
                <a:solidFill>
                  <a:schemeClr val="accent5">
                    <a:lumMod val="50000"/>
                  </a:schemeClr>
                </a:solidFill>
              </a:rPr>
              <a:t>    O que faz variar </a:t>
            </a:r>
            <a:r>
              <a:rPr lang="pt-BR" b="1" dirty="0" smtClean="0">
                <a:solidFill>
                  <a:schemeClr val="accent5">
                    <a:lumMod val="50000"/>
                  </a:schemeClr>
                </a:solidFill>
              </a:rPr>
              <a:t>a fidelidade</a:t>
            </a:r>
            <a:endParaRPr lang="pt-BR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8662" y="2285993"/>
            <a:ext cx="8215338" cy="857256"/>
          </a:xfrm>
          <a:solidFill>
            <a:schemeClr val="accent5">
              <a:lumMod val="50000"/>
            </a:schemeClr>
          </a:solidFill>
        </p:spPr>
        <p:txBody>
          <a:bodyPr lIns="360000">
            <a:normAutofit/>
          </a:bodyPr>
          <a:lstStyle/>
          <a:p>
            <a:pPr>
              <a:lnSpc>
                <a:spcPct val="150000"/>
              </a:lnSpc>
              <a:buNone/>
            </a:pPr>
            <a:r>
              <a:rPr lang="pt-BR" b="1" dirty="0" smtClean="0">
                <a:solidFill>
                  <a:schemeClr val="bg1"/>
                </a:solidFill>
              </a:rPr>
              <a:t>Detalhamento </a:t>
            </a:r>
            <a:r>
              <a:rPr lang="pt-BR" b="1" dirty="0" smtClean="0">
                <a:solidFill>
                  <a:schemeClr val="bg1"/>
                </a:solidFill>
              </a:rPr>
              <a:t>gráfico</a:t>
            </a:r>
            <a:endParaRPr lang="pt-BR" b="1" dirty="0" smtClean="0">
              <a:solidFill>
                <a:schemeClr val="bg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28662" y="3357562"/>
            <a:ext cx="8215338" cy="214314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vert="horz" lIns="360000" tIns="45720" rIns="91440" bIns="45720" rtlCol="0">
            <a:noAutofit/>
          </a:bodyPr>
          <a:lstStyle/>
          <a:p>
            <a:pPr>
              <a:lnSpc>
                <a:spcPct val="150000"/>
              </a:lnSpc>
              <a:buNone/>
            </a:pPr>
            <a:r>
              <a:rPr lang="pt-BR" sz="2800" b="1" dirty="0" smtClean="0">
                <a:solidFill>
                  <a:schemeClr val="bg1"/>
                </a:solidFill>
              </a:rPr>
              <a:t>Funcionalidades cobertas</a:t>
            </a:r>
          </a:p>
          <a:p>
            <a:pPr lvl="1">
              <a:lnSpc>
                <a:spcPct val="150000"/>
              </a:lnSpc>
              <a:buNone/>
            </a:pPr>
            <a:r>
              <a:rPr lang="pt-BR" sz="2400" dirty="0" smtClean="0">
                <a:solidFill>
                  <a:schemeClr val="bg1"/>
                </a:solidFill>
              </a:rPr>
              <a:t>Verticalmente (mostra muito de uma funcionalidade)</a:t>
            </a:r>
            <a:endParaRPr lang="pt-BR" sz="2400" dirty="0" smtClean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  <a:buNone/>
            </a:pPr>
            <a:r>
              <a:rPr lang="pt-BR" sz="2400" dirty="0" smtClean="0">
                <a:solidFill>
                  <a:schemeClr val="bg1"/>
                </a:solidFill>
              </a:rPr>
              <a:t>Horizontalidade (mostra pouco de várias funcionalidades)</a:t>
            </a:r>
            <a:endParaRPr lang="pt-BR" sz="2400" dirty="0" smtClean="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28662" y="5715016"/>
            <a:ext cx="8215338" cy="85725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vert="horz" lIns="36000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Interatividade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 animBg="1"/>
      <p:bldP spid="5" grpId="0" build="allAtOnce" animBg="1"/>
      <p:bldP spid="6" grpId="0" build="allAtOnce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-24"/>
            <a:ext cx="9144000" cy="1857388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71414"/>
            <a:ext cx="7929618" cy="1654164"/>
          </a:xfrm>
        </p:spPr>
        <p:txBody>
          <a:bodyPr>
            <a:noAutofit/>
          </a:bodyPr>
          <a:lstStyle/>
          <a:p>
            <a:pPr algn="l"/>
            <a:r>
              <a:rPr lang="pt-BR" b="1" dirty="0" smtClean="0">
                <a:solidFill>
                  <a:schemeClr val="bg1"/>
                </a:solidFill>
              </a:rPr>
              <a:t>Benefícios da prototipação</a:t>
            </a:r>
            <a:endParaRPr lang="pt-BR" b="1" dirty="0">
              <a:solidFill>
                <a:schemeClr val="bg1"/>
              </a:solidFill>
            </a:endParaRPr>
          </a:p>
        </p:txBody>
      </p:sp>
      <p:graphicFrame>
        <p:nvGraphicFramePr>
          <p:cNvPr id="15" name="Content Placeholder 14"/>
          <p:cNvGraphicFramePr>
            <a:graphicFrameLocks noGrp="1"/>
          </p:cNvGraphicFramePr>
          <p:nvPr>
            <p:ph sz="half" idx="1"/>
          </p:nvPr>
        </p:nvGraphicFramePr>
        <p:xfrm>
          <a:off x="457200" y="2374911"/>
          <a:ext cx="8258204" cy="39116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Rosto feliz 16"/>
          <p:cNvSpPr/>
          <p:nvPr/>
        </p:nvSpPr>
        <p:spPr>
          <a:xfrm>
            <a:off x="7858116" y="-428652"/>
            <a:ext cx="2571768" cy="2571768"/>
          </a:xfrm>
          <a:prstGeom prst="smileyFace">
            <a:avLst>
              <a:gd name="adj" fmla="val 4653"/>
            </a:avLst>
          </a:prstGeom>
          <a:solidFill>
            <a:srgbClr val="CCFF33"/>
          </a:solidFill>
          <a:ln w="1778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8"/>
          <p:cNvGraphicFramePr>
            <a:graphicFrameLocks noGrp="1"/>
          </p:cNvGraphicFramePr>
          <p:nvPr>
            <p:ph sz="half" idx="1"/>
          </p:nvPr>
        </p:nvGraphicFramePr>
        <p:xfrm>
          <a:off x="457200" y="2928934"/>
          <a:ext cx="8258204" cy="16970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-24"/>
            <a:ext cx="9144000" cy="18573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80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8596" y="71414"/>
            <a:ext cx="7929618" cy="1654164"/>
          </a:xfrm>
        </p:spPr>
        <p:txBody>
          <a:bodyPr>
            <a:noAutofit/>
          </a:bodyPr>
          <a:lstStyle/>
          <a:p>
            <a:pPr algn="l"/>
            <a:r>
              <a:rPr lang="pt-BR" sz="4800" b="1" dirty="0" smtClean="0">
                <a:solidFill>
                  <a:schemeClr val="bg1"/>
                </a:solidFill>
              </a:rPr>
              <a:t>Problemas comuns</a:t>
            </a:r>
            <a:endParaRPr lang="pt-BR" sz="4800" b="1" dirty="0">
              <a:solidFill>
                <a:schemeClr val="bg1"/>
              </a:solidFill>
            </a:endParaRPr>
          </a:p>
        </p:txBody>
      </p:sp>
      <p:sp>
        <p:nvSpPr>
          <p:cNvPr id="8" name="Rosto feliz 16"/>
          <p:cNvSpPr/>
          <p:nvPr/>
        </p:nvSpPr>
        <p:spPr>
          <a:xfrm>
            <a:off x="7858116" y="-428652"/>
            <a:ext cx="2571768" cy="2571768"/>
          </a:xfrm>
          <a:prstGeom prst="smileyFace">
            <a:avLst>
              <a:gd name="adj" fmla="val -82"/>
            </a:avLst>
          </a:prstGeom>
          <a:solidFill>
            <a:srgbClr val="FFCC00"/>
          </a:solidFill>
          <a:ln w="177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54098"/>
          </a:xfrm>
          <a:solidFill>
            <a:srgbClr val="C00000"/>
          </a:solidFill>
        </p:spPr>
        <p:txBody>
          <a:bodyPr>
            <a:normAutofit/>
          </a:bodyPr>
          <a:lstStyle/>
          <a:p>
            <a:r>
              <a:rPr lang="pt-BR" sz="4000" dirty="0" smtClean="0">
                <a:solidFill>
                  <a:schemeClr val="bg1"/>
                </a:solidFill>
              </a:rPr>
              <a:t>Como obter o melhor da prototipação</a:t>
            </a:r>
            <a:endParaRPr lang="pt-BR" sz="4000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</p:nvPr>
        </p:nvGraphicFramePr>
        <p:xfrm>
          <a:off x="457200" y="1643050"/>
          <a:ext cx="8258204" cy="4857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8E971DB-165B-4A40-BDFE-D8FB93E14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68E971DB-165B-4A40-BDFE-D8FB93E14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68E971DB-165B-4A40-BDFE-D8FB93E149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908FC1B-C7EE-4C69-B461-7CF837819A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graphicEl>
                                              <a:dgm id="{7908FC1B-C7EE-4C69-B461-7CF837819A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7908FC1B-C7EE-4C69-B461-7CF837819A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A67CF79-51FF-44BC-B392-46F1CEE306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AA67CF79-51FF-44BC-B392-46F1CEE306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AA67CF79-51FF-44BC-B392-46F1CEE306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B7F97B0-F6B9-40B6-93C0-44F4EDCF5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graphicEl>
                                              <a:dgm id="{6B7F97B0-F6B9-40B6-93C0-44F4EDCF5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6B7F97B0-F6B9-40B6-93C0-44F4EDCF57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b="6507"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b="1" dirty="0" smtClean="0">
                <a:solidFill>
                  <a:schemeClr val="bg1"/>
                </a:solidFill>
              </a:rPr>
              <a:t>Voltemos a trabalhar em equipe!</a:t>
            </a:r>
            <a:endParaRPr lang="pt-BR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31828"/>
            <a:ext cx="8115328" cy="725470"/>
          </a:xfrm>
        </p:spPr>
        <p:txBody>
          <a:bodyPr>
            <a:noAutofit/>
          </a:bodyPr>
          <a:lstStyle/>
          <a:p>
            <a:pPr algn="l"/>
            <a:r>
              <a:rPr lang="pt-BR" sz="5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Para o sistema proposto...</a:t>
            </a:r>
            <a:endParaRPr lang="pt-BR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1928802"/>
            <a:ext cx="8929718" cy="1357322"/>
            <a:chOff x="0" y="1928802"/>
            <a:chExt cx="8929718" cy="1357322"/>
          </a:xfrm>
        </p:grpSpPr>
        <p:sp>
          <p:nvSpPr>
            <p:cNvPr id="5" name="Rectangle 4"/>
            <p:cNvSpPr/>
            <p:nvPr/>
          </p:nvSpPr>
          <p:spPr>
            <a:xfrm>
              <a:off x="0" y="1928802"/>
              <a:ext cx="8858280" cy="135732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00034" y="2221048"/>
              <a:ext cx="842968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400" b="1" dirty="0" smtClean="0">
                  <a:solidFill>
                    <a:schemeClr val="bg1"/>
                  </a:solidFill>
                </a:rPr>
                <a:t>Revise os </a:t>
              </a:r>
              <a:r>
                <a:rPr lang="pt-BR" sz="2400" b="1" dirty="0" smtClean="0">
                  <a:solidFill>
                    <a:srgbClr val="FFFF00"/>
                  </a:solidFill>
                </a:rPr>
                <a:t>cenários</a:t>
              </a:r>
              <a:r>
                <a:rPr lang="pt-BR" sz="2400" b="1" dirty="0" smtClean="0">
                  <a:solidFill>
                    <a:schemeClr val="bg1"/>
                  </a:solidFill>
                </a:rPr>
                <a:t> e </a:t>
              </a:r>
              <a:r>
                <a:rPr lang="pt-BR" sz="2400" b="1" dirty="0" smtClean="0">
                  <a:solidFill>
                    <a:srgbClr val="FFFF00"/>
                  </a:solidFill>
                </a:rPr>
                <a:t>requisitos </a:t>
              </a:r>
              <a:r>
                <a:rPr lang="pt-BR" sz="2400" b="1" dirty="0" smtClean="0">
                  <a:solidFill>
                    <a:schemeClr val="bg1"/>
                  </a:solidFill>
                </a:rPr>
                <a:t>da aula passada, identificando os principais fluxos (funcionalidades) do seu sistema.</a:t>
              </a:r>
              <a:endParaRPr lang="pt-BR" sz="2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3214686"/>
            <a:ext cx="8929718" cy="1714512"/>
            <a:chOff x="0" y="3214686"/>
            <a:chExt cx="8929718" cy="1714512"/>
          </a:xfrm>
        </p:grpSpPr>
        <p:sp>
          <p:nvSpPr>
            <p:cNvPr id="8" name="Rectangle 7"/>
            <p:cNvSpPr/>
            <p:nvPr/>
          </p:nvSpPr>
          <p:spPr>
            <a:xfrm>
              <a:off x="0" y="3571876"/>
              <a:ext cx="8858280" cy="135732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00034" y="3857628"/>
              <a:ext cx="842968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400" b="1" dirty="0" smtClean="0">
                  <a:solidFill>
                    <a:schemeClr val="bg1"/>
                  </a:solidFill>
                </a:rPr>
                <a:t>Depois, faça alguns </a:t>
              </a:r>
              <a:r>
                <a:rPr lang="pt-BR" sz="2400" b="1" dirty="0" smtClean="0">
                  <a:solidFill>
                    <a:srgbClr val="FFFF00"/>
                  </a:solidFill>
                </a:rPr>
                <a:t>protótipos em papel </a:t>
              </a:r>
              <a:r>
                <a:rPr lang="pt-BR" sz="2400" b="1" dirty="0" smtClean="0">
                  <a:solidFill>
                    <a:schemeClr val="bg1"/>
                  </a:solidFill>
                </a:rPr>
                <a:t>dessas funcionalidades, detalhando suas principais interações.</a:t>
              </a:r>
              <a:endParaRPr lang="pt-BR" sz="2400" dirty="0">
                <a:solidFill>
                  <a:schemeClr val="bg1"/>
                </a:solidFill>
              </a:endParaRPr>
            </a:p>
          </p:txBody>
        </p:sp>
        <p:sp>
          <p:nvSpPr>
            <p:cNvPr id="14" name="Isosceles Triangle 13"/>
            <p:cNvSpPr/>
            <p:nvPr/>
          </p:nvSpPr>
          <p:spPr>
            <a:xfrm rot="10800000">
              <a:off x="857224" y="3214686"/>
              <a:ext cx="571504" cy="357166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40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4857760"/>
            <a:ext cx="9144008" cy="1714512"/>
            <a:chOff x="0" y="4857760"/>
            <a:chExt cx="9144008" cy="1714512"/>
          </a:xfrm>
        </p:grpSpPr>
        <p:sp>
          <p:nvSpPr>
            <p:cNvPr id="15" name="Isosceles Triangle 14"/>
            <p:cNvSpPr/>
            <p:nvPr/>
          </p:nvSpPr>
          <p:spPr>
            <a:xfrm rot="10800000">
              <a:off x="857224" y="4857760"/>
              <a:ext cx="571504" cy="357166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40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5214950"/>
              <a:ext cx="8858280" cy="135732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00034" y="5500702"/>
              <a:ext cx="82153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400" b="1" dirty="0" smtClean="0">
                  <a:solidFill>
                    <a:schemeClr val="bg1"/>
                  </a:solidFill>
                </a:rPr>
                <a:t>Na próxima aula, traga esses protótipos </a:t>
              </a:r>
              <a:r>
                <a:rPr lang="pt-BR" sz="2400" b="1" dirty="0" smtClean="0">
                  <a:solidFill>
                    <a:srgbClr val="FFFF00"/>
                  </a:solidFill>
                </a:rPr>
                <a:t>impressos</a:t>
              </a:r>
              <a:r>
                <a:rPr lang="pt-BR" sz="2400" b="1" dirty="0" smtClean="0">
                  <a:solidFill>
                    <a:schemeClr val="bg1"/>
                  </a:solidFill>
                </a:rPr>
                <a:t>, convertidos para </a:t>
              </a:r>
              <a:r>
                <a:rPr lang="pt-BR" sz="2400" b="1" dirty="0" smtClean="0">
                  <a:solidFill>
                    <a:srgbClr val="FFFF00"/>
                  </a:solidFill>
                </a:rPr>
                <a:t>média fidelidade </a:t>
              </a:r>
              <a:r>
                <a:rPr lang="pt-BR" sz="2400" b="1" dirty="0" smtClean="0">
                  <a:solidFill>
                    <a:schemeClr val="bg1"/>
                  </a:solidFill>
                </a:rPr>
                <a:t>(powerpoint, visio, etc).</a:t>
              </a:r>
              <a:endParaRPr lang="pt-BR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Isosceles Triangle 15"/>
            <p:cNvSpPr/>
            <p:nvPr/>
          </p:nvSpPr>
          <p:spPr>
            <a:xfrm rot="5400000">
              <a:off x="8679673" y="5750747"/>
              <a:ext cx="571504" cy="357166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4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428860" y="488952"/>
            <a:ext cx="6257940" cy="5797568"/>
          </a:xfrm>
        </p:spPr>
        <p:txBody>
          <a:bodyPr/>
          <a:lstStyle/>
          <a:p>
            <a:pPr algn="l"/>
            <a:r>
              <a:rPr lang="pt-BR" dirty="0" smtClean="0">
                <a:solidFill>
                  <a:schemeClr val="bg1"/>
                </a:solidFill>
              </a:rPr>
              <a:t>Vale </a:t>
            </a:r>
            <a:r>
              <a:rPr lang="pt-BR" b="1" dirty="0" smtClean="0">
                <a:solidFill>
                  <a:schemeClr val="bg1"/>
                </a:solidFill>
              </a:rPr>
              <a:t>3 pontos </a:t>
            </a:r>
            <a:r>
              <a:rPr lang="pt-BR" dirty="0" smtClean="0">
                <a:solidFill>
                  <a:schemeClr val="bg1"/>
                </a:solidFill>
              </a:rPr>
              <a:t>para compor a nota final.</a:t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dirty="0" smtClean="0">
                <a:solidFill>
                  <a:schemeClr val="bg1"/>
                </a:solidFill>
              </a:rPr>
              <a:t/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dirty="0" smtClean="0">
                <a:solidFill>
                  <a:schemeClr val="bg1"/>
                </a:solidFill>
              </a:rPr>
              <a:t/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dirty="0" smtClean="0">
                <a:solidFill>
                  <a:schemeClr val="bg1"/>
                </a:solidFill>
              </a:rPr>
              <a:t>O melhor trabalho ganha </a:t>
            </a:r>
            <a:r>
              <a:rPr lang="pt-BR" b="1" dirty="0" smtClean="0">
                <a:solidFill>
                  <a:schemeClr val="bg1"/>
                </a:solidFill>
              </a:rPr>
              <a:t>4 pontos</a:t>
            </a:r>
            <a:r>
              <a:rPr lang="pt-BR" dirty="0" smtClean="0">
                <a:solidFill>
                  <a:schemeClr val="bg1"/>
                </a:solidFill>
              </a:rPr>
              <a:t>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L-Shape 10"/>
          <p:cNvSpPr/>
          <p:nvPr/>
        </p:nvSpPr>
        <p:spPr>
          <a:xfrm rot="19537993">
            <a:off x="1053950" y="1738810"/>
            <a:ext cx="1000132" cy="500066"/>
          </a:xfrm>
          <a:prstGeom prst="corner">
            <a:avLst/>
          </a:prstGeom>
          <a:solidFill>
            <a:srgbClr val="CCF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L-Shape 11"/>
          <p:cNvSpPr/>
          <p:nvPr/>
        </p:nvSpPr>
        <p:spPr>
          <a:xfrm rot="19537993">
            <a:off x="1125388" y="4096264"/>
            <a:ext cx="1000132" cy="500066"/>
          </a:xfrm>
          <a:prstGeom prst="corner">
            <a:avLst/>
          </a:prstGeom>
          <a:solidFill>
            <a:srgbClr val="CCF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6600" b="1" dirty="0" smtClean="0">
                <a:solidFill>
                  <a:srgbClr val="C00000"/>
                </a:solidFill>
              </a:rPr>
              <a:t>Obrigado</a:t>
            </a:r>
            <a:r>
              <a:rPr lang="pt-BR" sz="6600" dirty="0" smtClean="0"/>
              <a:t> </a:t>
            </a:r>
            <a:r>
              <a:rPr lang="pt-BR" dirty="0" smtClean="0"/>
              <a:t/>
            </a:r>
            <a:br>
              <a:rPr lang="pt-BR" dirty="0" smtClean="0"/>
            </a:br>
            <a:r>
              <a:rPr lang="pt-BR" sz="4000" dirty="0" smtClean="0"/>
              <a:t>e até a próxima aula</a:t>
            </a:r>
            <a:r>
              <a:rPr lang="pt-BR" sz="4000" baseline="0" dirty="0" smtClean="0"/>
              <a:t>.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-12032" y="0"/>
            <a:ext cx="9156032" cy="1214422"/>
          </a:xfrm>
          <a:noFill/>
        </p:spPr>
        <p:txBody>
          <a:bodyPr>
            <a:normAutofit/>
          </a:bodyPr>
          <a:lstStyle/>
          <a:p>
            <a:r>
              <a:rPr lang="pt-BR" sz="4000" dirty="0" smtClean="0">
                <a:solidFill>
                  <a:srgbClr val="000000"/>
                </a:solidFill>
              </a:rPr>
              <a:t>  Um processo cíclico e evolutivo</a:t>
            </a:r>
            <a:endParaRPr lang="pt-BR" sz="4000" dirty="0">
              <a:solidFill>
                <a:srgbClr val="000000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0" y="5643578"/>
            <a:ext cx="9144000" cy="1035491"/>
          </a:xfrm>
          <a:prstGeom prst="rightArrow">
            <a:avLst>
              <a:gd name="adj1" fmla="val 64971"/>
              <a:gd name="adj2" fmla="val 31951"/>
            </a:avLst>
          </a:prstGeom>
          <a:solidFill>
            <a:srgbClr val="CC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Oval 4"/>
          <p:cNvSpPr/>
          <p:nvPr/>
        </p:nvSpPr>
        <p:spPr>
          <a:xfrm>
            <a:off x="2285984" y="1714488"/>
            <a:ext cx="4572032" cy="4572032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Box 6"/>
          <p:cNvSpPr txBox="1"/>
          <p:nvPr/>
        </p:nvSpPr>
        <p:spPr>
          <a:xfrm>
            <a:off x="428596" y="5988626"/>
            <a:ext cx="17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Conceito</a:t>
            </a:r>
            <a:endParaRPr lang="pt-BR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786446" y="6000768"/>
            <a:ext cx="3000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 smtClean="0"/>
              <a:t>Produto (experiência) Final</a:t>
            </a:r>
            <a:endParaRPr lang="pt-BR" b="1" dirty="0"/>
          </a:p>
        </p:txBody>
      </p:sp>
      <p:sp>
        <p:nvSpPr>
          <p:cNvPr id="12" name="Oval 11"/>
          <p:cNvSpPr/>
          <p:nvPr/>
        </p:nvSpPr>
        <p:spPr>
          <a:xfrm>
            <a:off x="2000232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Oval 13"/>
          <p:cNvSpPr/>
          <p:nvPr/>
        </p:nvSpPr>
        <p:spPr>
          <a:xfrm>
            <a:off x="1214414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Oval 14"/>
          <p:cNvSpPr/>
          <p:nvPr/>
        </p:nvSpPr>
        <p:spPr>
          <a:xfrm>
            <a:off x="428596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Oval 15"/>
          <p:cNvSpPr/>
          <p:nvPr/>
        </p:nvSpPr>
        <p:spPr>
          <a:xfrm>
            <a:off x="7929586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16"/>
          <p:cNvSpPr/>
          <p:nvPr/>
        </p:nvSpPr>
        <p:spPr>
          <a:xfrm>
            <a:off x="7143768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Oval 17"/>
          <p:cNvSpPr/>
          <p:nvPr/>
        </p:nvSpPr>
        <p:spPr>
          <a:xfrm>
            <a:off x="6357950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</p:nvPr>
        </p:nvGraphicFramePr>
        <p:xfrm>
          <a:off x="2364137" y="1142984"/>
          <a:ext cx="4415726" cy="5072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/>
        </p:nvSpPr>
        <p:spPr>
          <a:xfrm flipH="1">
            <a:off x="6643702" y="4286256"/>
            <a:ext cx="2500298" cy="1000132"/>
          </a:xfrm>
          <a:prstGeom prst="rightArrow">
            <a:avLst>
              <a:gd name="adj1" fmla="val 62030"/>
              <a:gd name="adj2" fmla="val 4274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 smtClean="0"/>
              <a:t>Aula de hoje</a:t>
            </a:r>
            <a:endParaRPr lang="pt-BR" sz="2400" b="1" dirty="0"/>
          </a:p>
        </p:txBody>
      </p:sp>
      <p:graphicFrame>
        <p:nvGraphicFramePr>
          <p:cNvPr id="12" name="Content Placeholder 3"/>
          <p:cNvGraphicFramePr>
            <a:graphicFrameLocks noGrp="1"/>
          </p:cNvGraphicFramePr>
          <p:nvPr>
            <p:ph sz="half" idx="1"/>
          </p:nvPr>
        </p:nvGraphicFramePr>
        <p:xfrm>
          <a:off x="2364137" y="1142984"/>
          <a:ext cx="4415726" cy="5072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 t="13282" b="11718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>
            <a:off x="0" y="4440222"/>
            <a:ext cx="9144000" cy="1428760"/>
          </a:xfrm>
          <a:prstGeom prst="rect">
            <a:avLst/>
          </a:prstGeom>
          <a:gradFill>
            <a:gsLst>
              <a:gs pos="0">
                <a:srgbClr val="FF0000"/>
              </a:gs>
              <a:gs pos="39000">
                <a:srgbClr val="FFC000">
                  <a:alpha val="73000"/>
                </a:srgbClr>
              </a:gs>
              <a:gs pos="100000">
                <a:srgbClr val="24B311">
                  <a:alpha val="91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71744"/>
            <a:ext cx="8229600" cy="3714776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pt-BR" sz="4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Praticando o</a:t>
            </a:r>
            <a:r>
              <a:rPr lang="pt-BR" dirty="0" smtClean="0">
                <a:solidFill>
                  <a:srgbClr val="C00000"/>
                </a:solidFill>
              </a:rPr>
              <a:t/>
            </a:r>
            <a:br>
              <a:rPr lang="pt-BR" dirty="0" smtClean="0">
                <a:solidFill>
                  <a:srgbClr val="C00000"/>
                </a:solidFill>
              </a:rPr>
            </a:br>
            <a:r>
              <a:rPr lang="pt-BR" sz="6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design de experiência</a:t>
            </a:r>
            <a:endParaRPr lang="pt-BR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364331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Grafico MEX - P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85918" y="1214422"/>
            <a:ext cx="6429420" cy="4873730"/>
          </a:xfrm>
          <a:prstGeom prst="rect">
            <a:avLst/>
          </a:prstGeom>
          <a:effectLst/>
        </p:spPr>
      </p:pic>
      <p:sp>
        <p:nvSpPr>
          <p:cNvPr id="3" name="TextBox 2"/>
          <p:cNvSpPr txBox="1"/>
          <p:nvPr/>
        </p:nvSpPr>
        <p:spPr>
          <a:xfrm>
            <a:off x="714348" y="6191928"/>
            <a:ext cx="7786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 smtClean="0"/>
              <a:t>MEX : </a:t>
            </a:r>
            <a:r>
              <a:rPr lang="pt-BR" sz="2800" dirty="0" smtClean="0"/>
              <a:t>Modelo Genérico de Experiência do Usuário</a:t>
            </a:r>
            <a:endParaRPr lang="pt-BR" sz="2800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57158" y="214290"/>
            <a:ext cx="8329642" cy="857256"/>
          </a:xfrm>
        </p:spPr>
        <p:txBody>
          <a:bodyPr>
            <a:normAutofit/>
          </a:bodyPr>
          <a:lstStyle/>
          <a:p>
            <a:r>
              <a:rPr lang="pt-BR" sz="3200" dirty="0" smtClean="0">
                <a:solidFill>
                  <a:schemeClr val="bg1"/>
                </a:solidFill>
              </a:rPr>
              <a:t>Relembrando os elementos de uma experiência</a:t>
            </a:r>
            <a:endParaRPr lang="pt-BR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429000"/>
            <a:ext cx="9144000" cy="3429000"/>
          </a:xfrm>
          <a:prstGeom prst="rect">
            <a:avLst/>
          </a:prstGeom>
          <a:solidFill>
            <a:srgbClr val="CC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8604"/>
            <a:ext cx="8229600" cy="5797568"/>
          </a:xfrm>
        </p:spPr>
        <p:txBody>
          <a:bodyPr>
            <a:normAutofit fontScale="90000"/>
          </a:bodyPr>
          <a:lstStyle/>
          <a:p>
            <a:pPr algn="l"/>
            <a:r>
              <a:rPr lang="pt-BR" sz="6700" b="1" dirty="0" smtClean="0">
                <a:solidFill>
                  <a:schemeClr val="bg1"/>
                </a:solidFill>
              </a:rPr>
              <a:t>O design de experiência </a:t>
            </a:r>
            <a:r>
              <a:rPr lang="pt-BR" sz="3600" dirty="0" smtClean="0">
                <a:solidFill>
                  <a:schemeClr val="bg1"/>
                </a:solidFill>
              </a:rPr>
              <a:t>procura entender como esses elementos agem ou podem agir durante a experiência.</a:t>
            </a:r>
            <a:r>
              <a:rPr lang="pt-BR" dirty="0" smtClean="0">
                <a:solidFill>
                  <a:schemeClr val="bg1"/>
                </a:solidFill>
              </a:rPr>
              <a:t/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dirty="0" smtClean="0">
                <a:solidFill>
                  <a:schemeClr val="bg1"/>
                </a:solidFill>
              </a:rPr>
              <a:t/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dirty="0" smtClean="0">
                <a:solidFill>
                  <a:schemeClr val="bg1"/>
                </a:solidFill>
              </a:rPr>
              <a:t/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b="1" dirty="0" smtClean="0">
                <a:solidFill>
                  <a:srgbClr val="C00000"/>
                </a:solidFill>
              </a:rPr>
              <a:t>Depois, tenta controlá-los ou influenciá-los através da manipulação de seus atributos.</a:t>
            </a:r>
            <a:endParaRPr lang="pt-BR" sz="49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3615</TotalTime>
  <Words>727</Words>
  <Application>Microsoft Office PowerPoint</Application>
  <PresentationFormat>Apresentação na tela (4:3)</PresentationFormat>
  <Paragraphs>240</Paragraphs>
  <Slides>48</Slides>
  <Notes>48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48</vt:i4>
      </vt:variant>
    </vt:vector>
  </HeadingPairs>
  <TitlesOfParts>
    <vt:vector size="49" baseType="lpstr">
      <vt:lpstr>Office Theme</vt:lpstr>
      <vt:lpstr>Projeto de Interfaces</vt:lpstr>
      <vt:lpstr>Onde estamos</vt:lpstr>
      <vt:lpstr>Aula 3  Criando Soluções</vt:lpstr>
      <vt:lpstr>Processo de desenvolvimento da  experiência do usuário</vt:lpstr>
      <vt:lpstr>  Um processo cíclico e evolutivo</vt:lpstr>
      <vt:lpstr>Slide 6</vt:lpstr>
      <vt:lpstr>Praticando o design de experiência</vt:lpstr>
      <vt:lpstr>Relembrando os elementos de uma experiência</vt:lpstr>
      <vt:lpstr>O design de experiência procura entender como esses elementos agem ou podem agir durante a experiência.   Depois, tenta controlá-los ou influenciá-los através da manipulação de seus atributos.</vt:lpstr>
      <vt:lpstr>Artefatos e interações  são os elementos mais prováveis de se controlar, pois tratam-se das coisas que nós desenvolvemos.</vt:lpstr>
      <vt:lpstr>Interações</vt:lpstr>
      <vt:lpstr>Trabalhando com os 5 sentidos</vt:lpstr>
      <vt:lpstr>Slide 13</vt:lpstr>
      <vt:lpstr>    Artefatos são...</vt:lpstr>
      <vt:lpstr>As 4 dimensões de um artefato</vt:lpstr>
      <vt:lpstr>Slide 16</vt:lpstr>
      <vt:lpstr>As 4 dimensões de um artefato</vt:lpstr>
      <vt:lpstr>1: Funcionalidades</vt:lpstr>
      <vt:lpstr>Slide 19</vt:lpstr>
      <vt:lpstr>2: Estética</vt:lpstr>
      <vt:lpstr>Um passeio pelos Princípios básicos do design</vt:lpstr>
      <vt:lpstr>Contraste</vt:lpstr>
      <vt:lpstr>Repetição</vt:lpstr>
      <vt:lpstr>Alinhamento</vt:lpstr>
      <vt:lpstr>Proximidade</vt:lpstr>
      <vt:lpstr>3: Usabilidade</vt:lpstr>
      <vt:lpstr>Usabilidade “A facilidade com que as pessoas podem empregar uma ferramenta ou objeto a fim de realizar uma tarefa”  Wikipedia</vt:lpstr>
      <vt:lpstr>Metas da Experiência do Usuário  X  Metas da Usabilidade </vt:lpstr>
      <vt:lpstr>Heurísticas de usabilidade</vt:lpstr>
      <vt:lpstr>4: Significado</vt:lpstr>
      <vt:lpstr>Slide 31</vt:lpstr>
      <vt:lpstr>A esta altura, já temos o mínimo de informação sobre a experiênca do usuário para começar a  meter a mão na massa.</vt:lpstr>
      <vt:lpstr>Prototipação!</vt:lpstr>
      <vt:lpstr>Protótipo Grego πρωτότυπος (prototypos): “original, primitivo”.   Prévia de um produto usada para simular parte de suas cacterísticas finais, para fins de avaliação ou comunicação.</vt:lpstr>
      <vt:lpstr>             Tipos de prototipação</vt:lpstr>
      <vt:lpstr>Descartável</vt:lpstr>
      <vt:lpstr>Evolucionário</vt:lpstr>
      <vt:lpstr>Baixa fidelidade</vt:lpstr>
      <vt:lpstr>Média fidelidade</vt:lpstr>
      <vt:lpstr>   Alta fidelidade</vt:lpstr>
      <vt:lpstr>    O que faz variar a fidelidade</vt:lpstr>
      <vt:lpstr>Benefícios da prototipação</vt:lpstr>
      <vt:lpstr>Problemas comuns</vt:lpstr>
      <vt:lpstr>Como obter o melhor da prototipação</vt:lpstr>
      <vt:lpstr>       Voltemos a trabalhar em equipe!</vt:lpstr>
      <vt:lpstr>Para o sistema proposto...</vt:lpstr>
      <vt:lpstr>Vale 3 pontos para compor a nota final.   O melhor trabalho ganha 4 pontos.</vt:lpstr>
      <vt:lpstr>Obrigado  e até a próxima aula.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berg</dc:creator>
  <cp:lastModifiedBy>rosemberg</cp:lastModifiedBy>
  <cp:revision>689</cp:revision>
  <dcterms:created xsi:type="dcterms:W3CDTF">2009-05-22T01:49:35Z</dcterms:created>
  <dcterms:modified xsi:type="dcterms:W3CDTF">2009-06-01T21:46:39Z</dcterms:modified>
</cp:coreProperties>
</file>